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18.xml" ContentType="application/vnd.openxmlformats-officedocument.theme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theme/theme19.xml" ContentType="application/vnd.openxmlformats-officedocument.theme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theme/theme20.xml" ContentType="application/vnd.openxmlformats-officedocument.theme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theme/theme21.xml" ContentType="application/vnd.openxmlformats-officedocument.theme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theme/theme22.xml" ContentType="application/vnd.openxmlformats-officedocument.theme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theme/theme23.xml" ContentType="application/vnd.openxmlformats-officedocument.theme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theme/theme24.xml" ContentType="application/vnd.openxmlformats-officedocument.theme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theme/theme25.xml" ContentType="application/vnd.openxmlformats-officedocument.theme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theme/theme26.xml" ContentType="application/vnd.openxmlformats-officedocument.theme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theme/theme27.xml" ContentType="application/vnd.openxmlformats-officedocument.theme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theme/theme28.xml" ContentType="application/vnd.openxmlformats-officedocument.theme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theme/theme29.xml" ContentType="application/vnd.openxmlformats-officedocument.theme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theme/theme30.xml" ContentType="application/vnd.openxmlformats-officedocument.theme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theme/theme31.xml" ContentType="application/vnd.openxmlformats-officedocument.theme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theme/theme32.xml" ContentType="application/vnd.openxmlformats-officedocument.theme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theme/theme33.xml" ContentType="application/vnd.openxmlformats-officedocument.theme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theme/theme34.xml" ContentType="application/vnd.openxmlformats-officedocument.theme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theme/theme35.xml" ContentType="application/vnd.openxmlformats-officedocument.theme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theme/theme36.xml" ContentType="application/vnd.openxmlformats-officedocument.theme+xml"/>
  <Override PartName="/ppt/theme/theme37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44" r:id="rId9"/>
    <p:sldMasterId id="2147483756" r:id="rId10"/>
    <p:sldMasterId id="2147483768" r:id="rId11"/>
    <p:sldMasterId id="2147483780" r:id="rId12"/>
    <p:sldMasterId id="2147483792" r:id="rId13"/>
    <p:sldMasterId id="2147483804" r:id="rId14"/>
    <p:sldMasterId id="2147483816" r:id="rId15"/>
    <p:sldMasterId id="2147483828" r:id="rId16"/>
    <p:sldMasterId id="2147483840" r:id="rId17"/>
    <p:sldMasterId id="2147483852" r:id="rId18"/>
    <p:sldMasterId id="2147483864" r:id="rId19"/>
    <p:sldMasterId id="2147483876" r:id="rId20"/>
    <p:sldMasterId id="2147483888" r:id="rId21"/>
    <p:sldMasterId id="2147483900" r:id="rId22"/>
    <p:sldMasterId id="2147483912" r:id="rId23"/>
    <p:sldMasterId id="2147483924" r:id="rId24"/>
    <p:sldMasterId id="2147483936" r:id="rId25"/>
    <p:sldMasterId id="2147483948" r:id="rId26"/>
    <p:sldMasterId id="2147483960" r:id="rId27"/>
    <p:sldMasterId id="2147483972" r:id="rId28"/>
    <p:sldMasterId id="2147483984" r:id="rId29"/>
    <p:sldMasterId id="2147483996" r:id="rId30"/>
    <p:sldMasterId id="2147484008" r:id="rId31"/>
    <p:sldMasterId id="2147484020" r:id="rId32"/>
    <p:sldMasterId id="2147484032" r:id="rId33"/>
    <p:sldMasterId id="2147484044" r:id="rId34"/>
    <p:sldMasterId id="2147484056" r:id="rId35"/>
    <p:sldMasterId id="2147484068" r:id="rId36"/>
  </p:sldMasterIdLst>
  <p:notesMasterIdLst>
    <p:notesMasterId r:id="rId83"/>
  </p:notesMasterIdLst>
  <p:sldIdLst>
    <p:sldId id="256" r:id="rId37"/>
    <p:sldId id="280" r:id="rId38"/>
    <p:sldId id="262" r:id="rId39"/>
    <p:sldId id="257" r:id="rId40"/>
    <p:sldId id="260" r:id="rId41"/>
    <p:sldId id="274" r:id="rId42"/>
    <p:sldId id="282" r:id="rId43"/>
    <p:sldId id="261" r:id="rId44"/>
    <p:sldId id="259" r:id="rId45"/>
    <p:sldId id="281" r:id="rId46"/>
    <p:sldId id="283" r:id="rId47"/>
    <p:sldId id="284" r:id="rId48"/>
    <p:sldId id="285" r:id="rId49"/>
    <p:sldId id="286" r:id="rId50"/>
    <p:sldId id="287" r:id="rId51"/>
    <p:sldId id="288" r:id="rId52"/>
    <p:sldId id="289" r:id="rId53"/>
    <p:sldId id="290" r:id="rId54"/>
    <p:sldId id="291" r:id="rId55"/>
    <p:sldId id="292" r:id="rId56"/>
    <p:sldId id="293" r:id="rId57"/>
    <p:sldId id="294" r:id="rId58"/>
    <p:sldId id="295" r:id="rId59"/>
    <p:sldId id="296" r:id="rId60"/>
    <p:sldId id="297" r:id="rId61"/>
    <p:sldId id="298" r:id="rId62"/>
    <p:sldId id="299" r:id="rId63"/>
    <p:sldId id="300" r:id="rId64"/>
    <p:sldId id="301" r:id="rId65"/>
    <p:sldId id="302" r:id="rId66"/>
    <p:sldId id="303" r:id="rId67"/>
    <p:sldId id="304" r:id="rId68"/>
    <p:sldId id="305" r:id="rId69"/>
    <p:sldId id="306" r:id="rId70"/>
    <p:sldId id="307" r:id="rId71"/>
    <p:sldId id="308" r:id="rId72"/>
    <p:sldId id="309" r:id="rId73"/>
    <p:sldId id="310" r:id="rId74"/>
    <p:sldId id="311" r:id="rId75"/>
    <p:sldId id="312" r:id="rId76"/>
    <p:sldId id="313" r:id="rId77"/>
    <p:sldId id="314" r:id="rId78"/>
    <p:sldId id="315" r:id="rId79"/>
    <p:sldId id="316" r:id="rId80"/>
    <p:sldId id="317" r:id="rId81"/>
    <p:sldId id="275" r:id="rId82"/>
  </p:sldIdLst>
  <p:sldSz cx="9144000" cy="6858000" type="screen4x3"/>
  <p:notesSz cx="6858000" cy="9144000"/>
  <p:custDataLst>
    <p:tags r:id="rId84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3399FF"/>
    <a:srgbClr val="009900"/>
    <a:srgbClr val="FF6600"/>
    <a:srgbClr val="FFD9FF"/>
    <a:srgbClr val="FFFFFF"/>
    <a:srgbClr val="FFCCFF"/>
    <a:srgbClr val="008A00"/>
    <a:srgbClr val="F7C5EA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660"/>
  </p:normalViewPr>
  <p:slideViewPr>
    <p:cSldViewPr>
      <p:cViewPr varScale="1">
        <p:scale>
          <a:sx n="69" d="100"/>
          <a:sy n="69" d="100"/>
        </p:scale>
        <p:origin x="55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Master" Target="slideMasters/slideMaster26.xml"/><Relationship Id="rId21" Type="http://schemas.openxmlformats.org/officeDocument/2006/relationships/slideMaster" Target="slideMasters/slideMaster21.xml"/><Relationship Id="rId42" Type="http://schemas.openxmlformats.org/officeDocument/2006/relationships/slide" Target="slides/slide6.xml"/><Relationship Id="rId47" Type="http://schemas.openxmlformats.org/officeDocument/2006/relationships/slide" Target="slides/slide11.xml"/><Relationship Id="rId63" Type="http://schemas.openxmlformats.org/officeDocument/2006/relationships/slide" Target="slides/slide27.xml"/><Relationship Id="rId68" Type="http://schemas.openxmlformats.org/officeDocument/2006/relationships/slide" Target="slides/slide32.xml"/><Relationship Id="rId84" Type="http://schemas.openxmlformats.org/officeDocument/2006/relationships/tags" Target="tags/tag1.xml"/><Relationship Id="rId16" Type="http://schemas.openxmlformats.org/officeDocument/2006/relationships/slideMaster" Target="slideMasters/slideMaster16.xml"/><Relationship Id="rId11" Type="http://schemas.openxmlformats.org/officeDocument/2006/relationships/slideMaster" Target="slideMasters/slideMaster11.xml"/><Relationship Id="rId32" Type="http://schemas.openxmlformats.org/officeDocument/2006/relationships/slideMaster" Target="slideMasters/slideMaster32.xml"/><Relationship Id="rId37" Type="http://schemas.openxmlformats.org/officeDocument/2006/relationships/slide" Target="slides/slide1.xml"/><Relationship Id="rId53" Type="http://schemas.openxmlformats.org/officeDocument/2006/relationships/slide" Target="slides/slide17.xml"/><Relationship Id="rId58" Type="http://schemas.openxmlformats.org/officeDocument/2006/relationships/slide" Target="slides/slide22.xml"/><Relationship Id="rId74" Type="http://schemas.openxmlformats.org/officeDocument/2006/relationships/slide" Target="slides/slide38.xml"/><Relationship Id="rId79" Type="http://schemas.openxmlformats.org/officeDocument/2006/relationships/slide" Target="slides/slide43.xml"/><Relationship Id="rId5" Type="http://schemas.openxmlformats.org/officeDocument/2006/relationships/slideMaster" Target="slideMasters/slideMaster5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43" Type="http://schemas.openxmlformats.org/officeDocument/2006/relationships/slide" Target="slides/slide7.xml"/><Relationship Id="rId48" Type="http://schemas.openxmlformats.org/officeDocument/2006/relationships/slide" Target="slides/slide12.xml"/><Relationship Id="rId56" Type="http://schemas.openxmlformats.org/officeDocument/2006/relationships/slide" Target="slides/slide20.xml"/><Relationship Id="rId64" Type="http://schemas.openxmlformats.org/officeDocument/2006/relationships/slide" Target="slides/slide28.xml"/><Relationship Id="rId69" Type="http://schemas.openxmlformats.org/officeDocument/2006/relationships/slide" Target="slides/slide33.xml"/><Relationship Id="rId77" Type="http://schemas.openxmlformats.org/officeDocument/2006/relationships/slide" Target="slides/slide4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15.xml"/><Relationship Id="rId72" Type="http://schemas.openxmlformats.org/officeDocument/2006/relationships/slide" Target="slides/slide36.xml"/><Relationship Id="rId80" Type="http://schemas.openxmlformats.org/officeDocument/2006/relationships/slide" Target="slides/slide44.xml"/><Relationship Id="rId85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" Target="slides/slide2.xml"/><Relationship Id="rId46" Type="http://schemas.openxmlformats.org/officeDocument/2006/relationships/slide" Target="slides/slide10.xml"/><Relationship Id="rId59" Type="http://schemas.openxmlformats.org/officeDocument/2006/relationships/slide" Target="slides/slide23.xml"/><Relationship Id="rId67" Type="http://schemas.openxmlformats.org/officeDocument/2006/relationships/slide" Target="slides/slide31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5.xml"/><Relationship Id="rId54" Type="http://schemas.openxmlformats.org/officeDocument/2006/relationships/slide" Target="slides/slide18.xml"/><Relationship Id="rId62" Type="http://schemas.openxmlformats.org/officeDocument/2006/relationships/slide" Target="slides/slide26.xml"/><Relationship Id="rId70" Type="http://schemas.openxmlformats.org/officeDocument/2006/relationships/slide" Target="slides/slide34.xml"/><Relationship Id="rId75" Type="http://schemas.openxmlformats.org/officeDocument/2006/relationships/slide" Target="slides/slide39.xml"/><Relationship Id="rId83" Type="http://schemas.openxmlformats.org/officeDocument/2006/relationships/notesMaster" Target="notesMasters/notesMaster1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Master" Target="slideMasters/slideMaster36.xml"/><Relationship Id="rId49" Type="http://schemas.openxmlformats.org/officeDocument/2006/relationships/slide" Target="slides/slide13.xml"/><Relationship Id="rId57" Type="http://schemas.openxmlformats.org/officeDocument/2006/relationships/slide" Target="slides/slide21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8.xml"/><Relationship Id="rId52" Type="http://schemas.openxmlformats.org/officeDocument/2006/relationships/slide" Target="slides/slide16.xml"/><Relationship Id="rId60" Type="http://schemas.openxmlformats.org/officeDocument/2006/relationships/slide" Target="slides/slide24.xml"/><Relationship Id="rId65" Type="http://schemas.openxmlformats.org/officeDocument/2006/relationships/slide" Target="slides/slide29.xml"/><Relationship Id="rId73" Type="http://schemas.openxmlformats.org/officeDocument/2006/relationships/slide" Target="slides/slide37.xml"/><Relationship Id="rId78" Type="http://schemas.openxmlformats.org/officeDocument/2006/relationships/slide" Target="slides/slide42.xml"/><Relationship Id="rId81" Type="http://schemas.openxmlformats.org/officeDocument/2006/relationships/slide" Target="slides/slide45.xml"/><Relationship Id="rId86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" Target="slides/slide3.xml"/><Relationship Id="rId34" Type="http://schemas.openxmlformats.org/officeDocument/2006/relationships/slideMaster" Target="slideMasters/slideMaster34.xml"/><Relationship Id="rId50" Type="http://schemas.openxmlformats.org/officeDocument/2006/relationships/slide" Target="slides/slide14.xml"/><Relationship Id="rId55" Type="http://schemas.openxmlformats.org/officeDocument/2006/relationships/slide" Target="slides/slide19.xml"/><Relationship Id="rId76" Type="http://schemas.openxmlformats.org/officeDocument/2006/relationships/slide" Target="slides/slide40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29" Type="http://schemas.openxmlformats.org/officeDocument/2006/relationships/slideMaster" Target="slideMasters/slideMaster29.xml"/><Relationship Id="rId24" Type="http://schemas.openxmlformats.org/officeDocument/2006/relationships/slideMaster" Target="slideMasters/slideMaster24.xml"/><Relationship Id="rId40" Type="http://schemas.openxmlformats.org/officeDocument/2006/relationships/slide" Target="slides/slide4.xml"/><Relationship Id="rId45" Type="http://schemas.openxmlformats.org/officeDocument/2006/relationships/slide" Target="slides/slide9.xml"/><Relationship Id="rId66" Type="http://schemas.openxmlformats.org/officeDocument/2006/relationships/slide" Target="slides/slide30.xml"/><Relationship Id="rId87" Type="http://schemas.openxmlformats.org/officeDocument/2006/relationships/theme" Target="theme/theme1.xml"/><Relationship Id="rId61" Type="http://schemas.openxmlformats.org/officeDocument/2006/relationships/slide" Target="slides/slide25.xml"/><Relationship Id="rId82" Type="http://schemas.openxmlformats.org/officeDocument/2006/relationships/slide" Target="slides/slide46.xml"/></Relationships>
</file>

<file path=ppt/diagrams/_rels/data3.xml.rels><?xml version="1.0" encoding="UTF-8" standalone="yes"?>
<Relationships xmlns="http://schemas.openxmlformats.org/package/2006/relationships"><Relationship Id="rId2" Type="http://schemas.microsoft.com/office/2007/relationships/hdphoto" Target="../media/hdphoto1.wdp"/><Relationship Id="rId1" Type="http://schemas.openxmlformats.org/officeDocument/2006/relationships/image" Target="../media/image8.pn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11.wmf"/><Relationship Id="rId7" Type="http://schemas.openxmlformats.org/officeDocument/2006/relationships/image" Target="../media/image15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gif"/><Relationship Id="rId1" Type="http://schemas.openxmlformats.org/officeDocument/2006/relationships/image" Target="../media/image17.gif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diagrams/_rels/drawing3.xml.rels><?xml version="1.0" encoding="UTF-8" standalone="yes"?>
<Relationships xmlns="http://schemas.openxmlformats.org/package/2006/relationships"><Relationship Id="rId2" Type="http://schemas.microsoft.com/office/2007/relationships/hdphoto" Target="../media/hdphoto1.wdp"/><Relationship Id="rId1" Type="http://schemas.openxmlformats.org/officeDocument/2006/relationships/image" Target="../media/image8.pn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11.wmf"/><Relationship Id="rId7" Type="http://schemas.openxmlformats.org/officeDocument/2006/relationships/image" Target="../media/image15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gif"/><Relationship Id="rId1" Type="http://schemas.openxmlformats.org/officeDocument/2006/relationships/image" Target="../media/image17.gif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E01F11-E3EC-48B6-8355-88D3F140802E}" type="doc">
      <dgm:prSet loTypeId="urn:microsoft.com/office/officeart/2005/8/layout/cycle7" loCatId="cycle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1DAD92E2-379B-4410-AFF2-79ADCFC1A2F3}">
      <dgm:prSet phldrT="[Текст]"/>
      <dgm:spPr/>
      <dgm:t>
        <a:bodyPr/>
        <a:lstStyle/>
        <a:p>
          <a:r>
            <a:rPr lang="ru-RU" dirty="0" smtClean="0"/>
            <a:t>Принцип природосообразности</a:t>
          </a:r>
          <a:endParaRPr lang="ru-RU" dirty="0"/>
        </a:p>
      </dgm:t>
    </dgm:pt>
    <dgm:pt modelId="{99AC3212-FD2A-439B-B9C4-7B1761BB84F3}" type="parTrans" cxnId="{5A421AA8-B622-4C92-ADAF-86CC2B665E3C}">
      <dgm:prSet/>
      <dgm:spPr/>
      <dgm:t>
        <a:bodyPr/>
        <a:lstStyle/>
        <a:p>
          <a:endParaRPr lang="ru-RU"/>
        </a:p>
      </dgm:t>
    </dgm:pt>
    <dgm:pt modelId="{36884E9A-44E2-4F84-9D56-3E45202B44A0}" type="sibTrans" cxnId="{5A421AA8-B622-4C92-ADAF-86CC2B665E3C}">
      <dgm:prSet/>
      <dgm:spPr/>
      <dgm:t>
        <a:bodyPr/>
        <a:lstStyle/>
        <a:p>
          <a:endParaRPr lang="ru-RU" dirty="0"/>
        </a:p>
      </dgm:t>
    </dgm:pt>
    <dgm:pt modelId="{C52B4CAC-F4DD-44C4-BFB1-1BC12F2EAC80}">
      <dgm:prSet phldrT="[Текст]"/>
      <dgm:spPr/>
      <dgm:t>
        <a:bodyPr/>
        <a:lstStyle/>
        <a:p>
          <a:r>
            <a:rPr lang="ru-RU" dirty="0" smtClean="0"/>
            <a:t>Принцип </a:t>
          </a:r>
        </a:p>
        <a:p>
          <a:r>
            <a:rPr lang="ru-RU" dirty="0" smtClean="0"/>
            <a:t>культуросообразности</a:t>
          </a:r>
          <a:endParaRPr lang="ru-RU" dirty="0"/>
        </a:p>
      </dgm:t>
    </dgm:pt>
    <dgm:pt modelId="{A621B18C-37B9-4F16-B1E7-C12395A561B0}" type="parTrans" cxnId="{538197D1-E781-4862-87D8-EB96B10A093B}">
      <dgm:prSet/>
      <dgm:spPr/>
      <dgm:t>
        <a:bodyPr/>
        <a:lstStyle/>
        <a:p>
          <a:endParaRPr lang="ru-RU"/>
        </a:p>
      </dgm:t>
    </dgm:pt>
    <dgm:pt modelId="{2D9A0B71-2515-4035-A7D5-AA4B602434D1}" type="sibTrans" cxnId="{538197D1-E781-4862-87D8-EB96B10A093B}">
      <dgm:prSet/>
      <dgm:spPr/>
      <dgm:t>
        <a:bodyPr/>
        <a:lstStyle/>
        <a:p>
          <a:endParaRPr lang="ru-RU" dirty="0"/>
        </a:p>
      </dgm:t>
    </dgm:pt>
    <dgm:pt modelId="{FCA7144F-D8AD-4B2F-BE9E-6CAAD84345FC}">
      <dgm:prSet phldrT="[Текст]"/>
      <dgm:spPr/>
      <dgm:t>
        <a:bodyPr/>
        <a:lstStyle/>
        <a:p>
          <a:r>
            <a:rPr lang="ru-RU" dirty="0" smtClean="0"/>
            <a:t>Принцип </a:t>
          </a:r>
        </a:p>
        <a:p>
          <a:r>
            <a:rPr lang="ru-RU" dirty="0" smtClean="0"/>
            <a:t>индивидуализации</a:t>
          </a:r>
          <a:endParaRPr lang="ru-RU" dirty="0"/>
        </a:p>
      </dgm:t>
    </dgm:pt>
    <dgm:pt modelId="{AC768EBB-B96F-4FF4-806E-013842C3B325}" type="parTrans" cxnId="{F27230B0-8E76-415A-BDBB-30DA297CF8C0}">
      <dgm:prSet/>
      <dgm:spPr/>
      <dgm:t>
        <a:bodyPr/>
        <a:lstStyle/>
        <a:p>
          <a:endParaRPr lang="ru-RU"/>
        </a:p>
      </dgm:t>
    </dgm:pt>
    <dgm:pt modelId="{A05B6E52-AE65-42C8-BF60-A1C36C066826}" type="sibTrans" cxnId="{F27230B0-8E76-415A-BDBB-30DA297CF8C0}">
      <dgm:prSet/>
      <dgm:spPr/>
      <dgm:t>
        <a:bodyPr/>
        <a:lstStyle/>
        <a:p>
          <a:endParaRPr lang="ru-RU" dirty="0"/>
        </a:p>
      </dgm:t>
    </dgm:pt>
    <dgm:pt modelId="{DD433541-9913-4993-882C-166383DFB62F}">
      <dgm:prSet phldrT="[Текст]"/>
      <dgm:spPr/>
      <dgm:t>
        <a:bodyPr/>
        <a:lstStyle/>
        <a:p>
          <a:r>
            <a:rPr lang="ru-RU" dirty="0" smtClean="0"/>
            <a:t>Принцип</a:t>
          </a:r>
        </a:p>
        <a:p>
          <a:r>
            <a:rPr lang="ru-RU" dirty="0" smtClean="0"/>
            <a:t>вариативности</a:t>
          </a:r>
          <a:endParaRPr lang="ru-RU" dirty="0"/>
        </a:p>
      </dgm:t>
    </dgm:pt>
    <dgm:pt modelId="{7FA5BA09-6F53-41DD-99C7-2CF834C78A4F}" type="parTrans" cxnId="{06617197-3F8B-43E8-A465-7874E6FBE9FD}">
      <dgm:prSet/>
      <dgm:spPr/>
      <dgm:t>
        <a:bodyPr/>
        <a:lstStyle/>
        <a:p>
          <a:endParaRPr lang="ru-RU"/>
        </a:p>
      </dgm:t>
    </dgm:pt>
    <dgm:pt modelId="{925C57D2-3DDC-4695-8846-C79211127D27}" type="sibTrans" cxnId="{06617197-3F8B-43E8-A465-7874E6FBE9FD}">
      <dgm:prSet/>
      <dgm:spPr/>
      <dgm:t>
        <a:bodyPr/>
        <a:lstStyle/>
        <a:p>
          <a:endParaRPr lang="ru-RU" dirty="0"/>
        </a:p>
      </dgm:t>
    </dgm:pt>
    <dgm:pt modelId="{16293D20-C744-4143-B52D-3BDF9F020989}" type="pres">
      <dgm:prSet presAssocID="{67E01F11-E3EC-48B6-8355-88D3F140802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FA25334-D2A2-45E7-BF96-4E15ABD91E05}" type="pres">
      <dgm:prSet presAssocID="{1DAD92E2-379B-4410-AFF2-79ADCFC1A2F3}" presName="node" presStyleLbl="node1" presStyleIdx="0" presStyleCnt="4" custScaleX="120779" custScaleY="121647" custRadScaleRad="138473" custRadScaleInc="-1350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B085D9-8D33-4263-957C-395DBC8CB7A5}" type="pres">
      <dgm:prSet presAssocID="{36884E9A-44E2-4F84-9D56-3E45202B44A0}" presName="sibTrans" presStyleLbl="sibTrans2D1" presStyleIdx="0" presStyleCnt="4" custAng="55797" custLinFactNeighborX="6344" custLinFactNeighborY="-3858"/>
      <dgm:spPr/>
      <dgm:t>
        <a:bodyPr/>
        <a:lstStyle/>
        <a:p>
          <a:endParaRPr lang="ru-RU"/>
        </a:p>
      </dgm:t>
    </dgm:pt>
    <dgm:pt modelId="{E611F908-EF66-4367-BD4B-192F3129327C}" type="pres">
      <dgm:prSet presAssocID="{36884E9A-44E2-4F84-9D56-3E45202B44A0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F43218F1-337E-484A-9ED9-3122E90738D4}" type="pres">
      <dgm:prSet presAssocID="{C52B4CAC-F4DD-44C4-BFB1-1BC12F2EAC80}" presName="node" presStyleLbl="node1" presStyleIdx="1" presStyleCnt="4" custRadScaleRad="122496" custRadScaleInc="-789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CD70D5-2908-45A9-B81B-9752831067B1}" type="pres">
      <dgm:prSet presAssocID="{2D9A0B71-2515-4035-A7D5-AA4B602434D1}" presName="sibTrans" presStyleLbl="sibTrans2D1" presStyleIdx="1" presStyleCnt="4"/>
      <dgm:spPr/>
      <dgm:t>
        <a:bodyPr/>
        <a:lstStyle/>
        <a:p>
          <a:endParaRPr lang="ru-RU"/>
        </a:p>
      </dgm:t>
    </dgm:pt>
    <dgm:pt modelId="{41D1E17D-A75A-4F92-9562-C55F84EE2B2B}" type="pres">
      <dgm:prSet presAssocID="{2D9A0B71-2515-4035-A7D5-AA4B602434D1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9C000875-4758-44C0-A95F-2596329AC26A}" type="pres">
      <dgm:prSet presAssocID="{FCA7144F-D8AD-4B2F-BE9E-6CAAD84345FC}" presName="node" presStyleLbl="node1" presStyleIdx="2" presStyleCnt="4" custRadScaleRad="129716" custRadScaleInc="-1181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072931-28F4-4CA4-8363-83D096530ACC}" type="pres">
      <dgm:prSet presAssocID="{A05B6E52-AE65-42C8-BF60-A1C36C066826}" presName="sibTrans" presStyleLbl="sibTrans2D1" presStyleIdx="2" presStyleCnt="4"/>
      <dgm:spPr/>
      <dgm:t>
        <a:bodyPr/>
        <a:lstStyle/>
        <a:p>
          <a:endParaRPr lang="ru-RU"/>
        </a:p>
      </dgm:t>
    </dgm:pt>
    <dgm:pt modelId="{BB7A641D-236F-4DFC-9C94-0FC48AF411BB}" type="pres">
      <dgm:prSet presAssocID="{A05B6E52-AE65-42C8-BF60-A1C36C066826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CBD9062F-1984-4C17-B380-2D4B81BF4DD9}" type="pres">
      <dgm:prSet presAssocID="{DD433541-9913-4993-882C-166383DFB62F}" presName="node" presStyleLbl="node1" presStyleIdx="3" presStyleCnt="4" custRadScaleRad="142696" custRadScaleInc="-733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36ACB3-BD18-42EE-BD46-B19235973EB6}" type="pres">
      <dgm:prSet presAssocID="{925C57D2-3DDC-4695-8846-C79211127D27}" presName="sibTrans" presStyleLbl="sibTrans2D1" presStyleIdx="3" presStyleCnt="4" custAng="28352" custLinFactNeighborX="11055" custLinFactNeighborY="1045"/>
      <dgm:spPr/>
      <dgm:t>
        <a:bodyPr/>
        <a:lstStyle/>
        <a:p>
          <a:endParaRPr lang="ru-RU"/>
        </a:p>
      </dgm:t>
    </dgm:pt>
    <dgm:pt modelId="{A75147FF-4342-40D6-93A7-793A32B4EAB9}" type="pres">
      <dgm:prSet presAssocID="{925C57D2-3DDC-4695-8846-C79211127D27}" presName="connectorText" presStyleLbl="sibTrans2D1" presStyleIdx="3" presStyleCnt="4"/>
      <dgm:spPr/>
      <dgm:t>
        <a:bodyPr/>
        <a:lstStyle/>
        <a:p>
          <a:endParaRPr lang="ru-RU"/>
        </a:p>
      </dgm:t>
    </dgm:pt>
  </dgm:ptLst>
  <dgm:cxnLst>
    <dgm:cxn modelId="{5306D3A1-0394-4936-A675-8EF24DCE70A1}" type="presOf" srcId="{DD433541-9913-4993-882C-166383DFB62F}" destId="{CBD9062F-1984-4C17-B380-2D4B81BF4DD9}" srcOrd="0" destOrd="0" presId="urn:microsoft.com/office/officeart/2005/8/layout/cycle7"/>
    <dgm:cxn modelId="{31ADA271-08F2-48E1-A9E9-E26E50D6EA5D}" type="presOf" srcId="{A05B6E52-AE65-42C8-BF60-A1C36C066826}" destId="{BB7A641D-236F-4DFC-9C94-0FC48AF411BB}" srcOrd="1" destOrd="0" presId="urn:microsoft.com/office/officeart/2005/8/layout/cycle7"/>
    <dgm:cxn modelId="{5A421AA8-B622-4C92-ADAF-86CC2B665E3C}" srcId="{67E01F11-E3EC-48B6-8355-88D3F140802E}" destId="{1DAD92E2-379B-4410-AFF2-79ADCFC1A2F3}" srcOrd="0" destOrd="0" parTransId="{99AC3212-FD2A-439B-B9C4-7B1761BB84F3}" sibTransId="{36884E9A-44E2-4F84-9D56-3E45202B44A0}"/>
    <dgm:cxn modelId="{06617197-3F8B-43E8-A465-7874E6FBE9FD}" srcId="{67E01F11-E3EC-48B6-8355-88D3F140802E}" destId="{DD433541-9913-4993-882C-166383DFB62F}" srcOrd="3" destOrd="0" parTransId="{7FA5BA09-6F53-41DD-99C7-2CF834C78A4F}" sibTransId="{925C57D2-3DDC-4695-8846-C79211127D27}"/>
    <dgm:cxn modelId="{06E2B096-F3EA-498F-BA31-4659ADCCF058}" type="presOf" srcId="{2D9A0B71-2515-4035-A7D5-AA4B602434D1}" destId="{FECD70D5-2908-45A9-B81B-9752831067B1}" srcOrd="0" destOrd="0" presId="urn:microsoft.com/office/officeart/2005/8/layout/cycle7"/>
    <dgm:cxn modelId="{D42C79E2-71F3-4725-A0C1-0EC48589C15F}" type="presOf" srcId="{C52B4CAC-F4DD-44C4-BFB1-1BC12F2EAC80}" destId="{F43218F1-337E-484A-9ED9-3122E90738D4}" srcOrd="0" destOrd="0" presId="urn:microsoft.com/office/officeart/2005/8/layout/cycle7"/>
    <dgm:cxn modelId="{1757CD81-E625-4A12-8EC8-A7056F8696C7}" type="presOf" srcId="{36884E9A-44E2-4F84-9D56-3E45202B44A0}" destId="{56B085D9-8D33-4263-957C-395DBC8CB7A5}" srcOrd="0" destOrd="0" presId="urn:microsoft.com/office/officeart/2005/8/layout/cycle7"/>
    <dgm:cxn modelId="{F86D4ED4-989B-48B0-851E-463B104EA83E}" type="presOf" srcId="{925C57D2-3DDC-4695-8846-C79211127D27}" destId="{A75147FF-4342-40D6-93A7-793A32B4EAB9}" srcOrd="1" destOrd="0" presId="urn:microsoft.com/office/officeart/2005/8/layout/cycle7"/>
    <dgm:cxn modelId="{61E54D49-E1EF-41AA-ADFE-8E75C0EC895F}" type="presOf" srcId="{925C57D2-3DDC-4695-8846-C79211127D27}" destId="{CF36ACB3-BD18-42EE-BD46-B19235973EB6}" srcOrd="0" destOrd="0" presId="urn:microsoft.com/office/officeart/2005/8/layout/cycle7"/>
    <dgm:cxn modelId="{538197D1-E781-4862-87D8-EB96B10A093B}" srcId="{67E01F11-E3EC-48B6-8355-88D3F140802E}" destId="{C52B4CAC-F4DD-44C4-BFB1-1BC12F2EAC80}" srcOrd="1" destOrd="0" parTransId="{A621B18C-37B9-4F16-B1E7-C12395A561B0}" sibTransId="{2D9A0B71-2515-4035-A7D5-AA4B602434D1}"/>
    <dgm:cxn modelId="{F27230B0-8E76-415A-BDBB-30DA297CF8C0}" srcId="{67E01F11-E3EC-48B6-8355-88D3F140802E}" destId="{FCA7144F-D8AD-4B2F-BE9E-6CAAD84345FC}" srcOrd="2" destOrd="0" parTransId="{AC768EBB-B96F-4FF4-806E-013842C3B325}" sibTransId="{A05B6E52-AE65-42C8-BF60-A1C36C066826}"/>
    <dgm:cxn modelId="{C2E451DC-96A2-492B-BD15-02DEC09A845D}" type="presOf" srcId="{67E01F11-E3EC-48B6-8355-88D3F140802E}" destId="{16293D20-C744-4143-B52D-3BDF9F020989}" srcOrd="0" destOrd="0" presId="urn:microsoft.com/office/officeart/2005/8/layout/cycle7"/>
    <dgm:cxn modelId="{91D4445B-73C7-4351-97EB-754F3965EE80}" type="presOf" srcId="{A05B6E52-AE65-42C8-BF60-A1C36C066826}" destId="{C4072931-28F4-4CA4-8363-83D096530ACC}" srcOrd="0" destOrd="0" presId="urn:microsoft.com/office/officeart/2005/8/layout/cycle7"/>
    <dgm:cxn modelId="{1CCB8E9D-736F-47B6-BD99-A043AF09DF25}" type="presOf" srcId="{36884E9A-44E2-4F84-9D56-3E45202B44A0}" destId="{E611F908-EF66-4367-BD4B-192F3129327C}" srcOrd="1" destOrd="0" presId="urn:microsoft.com/office/officeart/2005/8/layout/cycle7"/>
    <dgm:cxn modelId="{DFA7009F-D7CC-49A1-BCB2-74AFE103E871}" type="presOf" srcId="{2D9A0B71-2515-4035-A7D5-AA4B602434D1}" destId="{41D1E17D-A75A-4F92-9562-C55F84EE2B2B}" srcOrd="1" destOrd="0" presId="urn:microsoft.com/office/officeart/2005/8/layout/cycle7"/>
    <dgm:cxn modelId="{768BB4DE-CB36-4A84-A57F-1A784076CE3E}" type="presOf" srcId="{FCA7144F-D8AD-4B2F-BE9E-6CAAD84345FC}" destId="{9C000875-4758-44C0-A95F-2596329AC26A}" srcOrd="0" destOrd="0" presId="urn:microsoft.com/office/officeart/2005/8/layout/cycle7"/>
    <dgm:cxn modelId="{26D9DAFA-480C-4C52-A0D0-EFEA87482980}" type="presOf" srcId="{1DAD92E2-379B-4410-AFF2-79ADCFC1A2F3}" destId="{0FA25334-D2A2-45E7-BF96-4E15ABD91E05}" srcOrd="0" destOrd="0" presId="urn:microsoft.com/office/officeart/2005/8/layout/cycle7"/>
    <dgm:cxn modelId="{0F382EB4-57E0-4771-BC4F-230BCB004CDA}" type="presParOf" srcId="{16293D20-C744-4143-B52D-3BDF9F020989}" destId="{0FA25334-D2A2-45E7-BF96-4E15ABD91E05}" srcOrd="0" destOrd="0" presId="urn:microsoft.com/office/officeart/2005/8/layout/cycle7"/>
    <dgm:cxn modelId="{8B18D193-072D-447F-83CB-5C8F0FAF57BD}" type="presParOf" srcId="{16293D20-C744-4143-B52D-3BDF9F020989}" destId="{56B085D9-8D33-4263-957C-395DBC8CB7A5}" srcOrd="1" destOrd="0" presId="urn:microsoft.com/office/officeart/2005/8/layout/cycle7"/>
    <dgm:cxn modelId="{7B9A4E43-9E7F-40A6-B6B5-C5B7D4547FB6}" type="presParOf" srcId="{56B085D9-8D33-4263-957C-395DBC8CB7A5}" destId="{E611F908-EF66-4367-BD4B-192F3129327C}" srcOrd="0" destOrd="0" presId="urn:microsoft.com/office/officeart/2005/8/layout/cycle7"/>
    <dgm:cxn modelId="{DB143A0E-B30E-4B5E-A494-4775EE696C54}" type="presParOf" srcId="{16293D20-C744-4143-B52D-3BDF9F020989}" destId="{F43218F1-337E-484A-9ED9-3122E90738D4}" srcOrd="2" destOrd="0" presId="urn:microsoft.com/office/officeart/2005/8/layout/cycle7"/>
    <dgm:cxn modelId="{A7245CAD-6A59-447D-9AB8-EA4C251250F3}" type="presParOf" srcId="{16293D20-C744-4143-B52D-3BDF9F020989}" destId="{FECD70D5-2908-45A9-B81B-9752831067B1}" srcOrd="3" destOrd="0" presId="urn:microsoft.com/office/officeart/2005/8/layout/cycle7"/>
    <dgm:cxn modelId="{BAC08440-2130-49F8-BA94-11E66D129517}" type="presParOf" srcId="{FECD70D5-2908-45A9-B81B-9752831067B1}" destId="{41D1E17D-A75A-4F92-9562-C55F84EE2B2B}" srcOrd="0" destOrd="0" presId="urn:microsoft.com/office/officeart/2005/8/layout/cycle7"/>
    <dgm:cxn modelId="{8C2A3D46-BED9-4A23-98DE-DCE9019B60F9}" type="presParOf" srcId="{16293D20-C744-4143-B52D-3BDF9F020989}" destId="{9C000875-4758-44C0-A95F-2596329AC26A}" srcOrd="4" destOrd="0" presId="urn:microsoft.com/office/officeart/2005/8/layout/cycle7"/>
    <dgm:cxn modelId="{8BC40EE0-523F-47BD-BD3A-B5FA4ADF7F90}" type="presParOf" srcId="{16293D20-C744-4143-B52D-3BDF9F020989}" destId="{C4072931-28F4-4CA4-8363-83D096530ACC}" srcOrd="5" destOrd="0" presId="urn:microsoft.com/office/officeart/2005/8/layout/cycle7"/>
    <dgm:cxn modelId="{8443CAAA-F3F4-47F1-84CE-9018A6468B2A}" type="presParOf" srcId="{C4072931-28F4-4CA4-8363-83D096530ACC}" destId="{BB7A641D-236F-4DFC-9C94-0FC48AF411BB}" srcOrd="0" destOrd="0" presId="urn:microsoft.com/office/officeart/2005/8/layout/cycle7"/>
    <dgm:cxn modelId="{0AF2AC5F-2AE5-4D88-9EB2-7A56A89A0F4D}" type="presParOf" srcId="{16293D20-C744-4143-B52D-3BDF9F020989}" destId="{CBD9062F-1984-4C17-B380-2D4B81BF4DD9}" srcOrd="6" destOrd="0" presId="urn:microsoft.com/office/officeart/2005/8/layout/cycle7"/>
    <dgm:cxn modelId="{2304D0B2-F3D2-43C5-9064-0E5971512346}" type="presParOf" srcId="{16293D20-C744-4143-B52D-3BDF9F020989}" destId="{CF36ACB3-BD18-42EE-BD46-B19235973EB6}" srcOrd="7" destOrd="0" presId="urn:microsoft.com/office/officeart/2005/8/layout/cycle7"/>
    <dgm:cxn modelId="{F4D96503-B41F-49D2-B2C8-DB00F185DDBF}" type="presParOf" srcId="{CF36ACB3-BD18-42EE-BD46-B19235973EB6}" destId="{A75147FF-4342-40D6-93A7-793A32B4EAB9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39825C4-F6A3-43C6-B6B5-F532E6231FA9}" type="doc">
      <dgm:prSet loTypeId="urn:microsoft.com/office/officeart/2005/8/layout/hierarchy3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2B56F7CD-D4F6-4263-8F29-08214C42D379}">
      <dgm:prSet phldrT="[Текст]"/>
      <dgm:spPr/>
      <dgm:t>
        <a:bodyPr/>
        <a:lstStyle/>
        <a:p>
          <a:r>
            <a:rPr lang="ru-RU" dirty="0" smtClean="0"/>
            <a:t>С точки зрения экологического образования </a:t>
          </a:r>
          <a:br>
            <a:rPr lang="ru-RU" dirty="0" smtClean="0"/>
          </a:br>
          <a:r>
            <a:rPr lang="ru-RU" dirty="0" smtClean="0"/>
            <a:t>подпроекты должны способствовать:</a:t>
          </a:r>
          <a:endParaRPr lang="ru-RU" dirty="0"/>
        </a:p>
      </dgm:t>
    </dgm:pt>
    <dgm:pt modelId="{26CD8670-1A36-4066-9917-BFEBFF5600D3}" type="parTrans" cxnId="{21438AA6-5C61-436A-A438-3E271330136D}">
      <dgm:prSet/>
      <dgm:spPr/>
      <dgm:t>
        <a:bodyPr/>
        <a:lstStyle/>
        <a:p>
          <a:endParaRPr lang="ru-RU"/>
        </a:p>
      </dgm:t>
    </dgm:pt>
    <dgm:pt modelId="{2C6F5695-A988-4FCC-ABB5-CCE9800D34D0}" type="sibTrans" cxnId="{21438AA6-5C61-436A-A438-3E271330136D}">
      <dgm:prSet/>
      <dgm:spPr/>
      <dgm:t>
        <a:bodyPr/>
        <a:lstStyle/>
        <a:p>
          <a:endParaRPr lang="ru-RU"/>
        </a:p>
      </dgm:t>
    </dgm:pt>
    <dgm:pt modelId="{6BC93BBD-47DF-4BC0-971F-C9BB124CCCB5}">
      <dgm:prSet phldrT="[Текст]" custT="1"/>
      <dgm:spPr/>
      <dgm:t>
        <a:bodyPr/>
        <a:lstStyle/>
        <a:p>
          <a:r>
            <a:rPr lang="ru-RU" sz="1600" dirty="0" smtClean="0"/>
            <a:t>Познавательному развитию</a:t>
          </a:r>
          <a:endParaRPr lang="ru-RU" sz="1600" dirty="0"/>
        </a:p>
      </dgm:t>
    </dgm:pt>
    <dgm:pt modelId="{5D65D97A-8A46-42BD-AF66-5C84FA31988C}" type="parTrans" cxnId="{90577FDD-F3DF-4241-9E44-08B4F979929D}">
      <dgm:prSet/>
      <dgm:spPr/>
      <dgm:t>
        <a:bodyPr/>
        <a:lstStyle/>
        <a:p>
          <a:endParaRPr lang="ru-RU"/>
        </a:p>
      </dgm:t>
    </dgm:pt>
    <dgm:pt modelId="{843EFD1C-2786-4107-AB5C-B6E4D34F1543}" type="sibTrans" cxnId="{90577FDD-F3DF-4241-9E44-08B4F979929D}">
      <dgm:prSet/>
      <dgm:spPr/>
      <dgm:t>
        <a:bodyPr/>
        <a:lstStyle/>
        <a:p>
          <a:endParaRPr lang="ru-RU"/>
        </a:p>
      </dgm:t>
    </dgm:pt>
    <dgm:pt modelId="{07C4FB0F-F5B8-425C-B0E8-4BB74CB1D337}">
      <dgm:prSet phldrT="[Текст]" custT="1"/>
      <dgm:spPr/>
      <dgm:t>
        <a:bodyPr/>
        <a:lstStyle/>
        <a:p>
          <a:r>
            <a:rPr lang="ru-RU" sz="1600" dirty="0" smtClean="0"/>
            <a:t>Эколого-эстетическому развитию</a:t>
          </a:r>
          <a:endParaRPr lang="ru-RU" sz="1600" dirty="0"/>
        </a:p>
      </dgm:t>
    </dgm:pt>
    <dgm:pt modelId="{BF9DB44F-DB56-4130-A1DF-54727BDF1F80}" type="parTrans" cxnId="{643D51B5-EE64-48F3-B90F-9516E4F791BD}">
      <dgm:prSet/>
      <dgm:spPr/>
      <dgm:t>
        <a:bodyPr/>
        <a:lstStyle/>
        <a:p>
          <a:endParaRPr lang="ru-RU"/>
        </a:p>
      </dgm:t>
    </dgm:pt>
    <dgm:pt modelId="{211CFF33-5DB1-411E-89FE-AA16FCC1DCD0}" type="sibTrans" cxnId="{643D51B5-EE64-48F3-B90F-9516E4F791BD}">
      <dgm:prSet/>
      <dgm:spPr/>
      <dgm:t>
        <a:bodyPr/>
        <a:lstStyle/>
        <a:p>
          <a:endParaRPr lang="ru-RU"/>
        </a:p>
      </dgm:t>
    </dgm:pt>
    <dgm:pt modelId="{C63ED779-8AE4-4AB2-B32A-2346A1D1A3E4}">
      <dgm:prSet phldrT="[Текст]" custT="1"/>
      <dgm:spPr/>
      <dgm:t>
        <a:bodyPr/>
        <a:lstStyle/>
        <a:p>
          <a:r>
            <a:rPr lang="ru-RU" sz="1600" dirty="0" smtClean="0"/>
            <a:t>Оздоровлению ребенка</a:t>
          </a:r>
          <a:endParaRPr lang="ru-RU" sz="1600" dirty="0"/>
        </a:p>
      </dgm:t>
    </dgm:pt>
    <dgm:pt modelId="{F8223031-3F24-4994-B16C-3597C21398AF}" type="parTrans" cxnId="{BD82D63D-6826-4BD5-9333-9C56DE8C0F09}">
      <dgm:prSet/>
      <dgm:spPr/>
      <dgm:t>
        <a:bodyPr/>
        <a:lstStyle/>
        <a:p>
          <a:endParaRPr lang="ru-RU"/>
        </a:p>
      </dgm:t>
    </dgm:pt>
    <dgm:pt modelId="{FCF9F2E6-C90E-471C-803A-259E2441E970}" type="sibTrans" cxnId="{BD82D63D-6826-4BD5-9333-9C56DE8C0F09}">
      <dgm:prSet/>
      <dgm:spPr/>
      <dgm:t>
        <a:bodyPr/>
        <a:lstStyle/>
        <a:p>
          <a:endParaRPr lang="ru-RU"/>
        </a:p>
      </dgm:t>
    </dgm:pt>
    <dgm:pt modelId="{000D5DB4-3D63-47D2-8A6F-06A4C9449BDA}">
      <dgm:prSet phldrT="[Текст]" custT="1"/>
      <dgm:spPr/>
      <dgm:t>
        <a:bodyPr/>
        <a:lstStyle/>
        <a:p>
          <a:r>
            <a:rPr lang="ru-RU" sz="1600" dirty="0" smtClean="0"/>
            <a:t>Формированию нравственных качеств</a:t>
          </a:r>
          <a:endParaRPr lang="ru-RU" sz="1600" dirty="0"/>
        </a:p>
      </dgm:t>
    </dgm:pt>
    <dgm:pt modelId="{F949B6DA-A7EF-4113-9BC8-C04B144B95FD}" type="parTrans" cxnId="{B71CAB26-EF65-43E1-A4A1-8ADEB7EED178}">
      <dgm:prSet/>
      <dgm:spPr/>
      <dgm:t>
        <a:bodyPr/>
        <a:lstStyle/>
        <a:p>
          <a:endParaRPr lang="ru-RU"/>
        </a:p>
      </dgm:t>
    </dgm:pt>
    <dgm:pt modelId="{69C2AF75-3515-4309-97CD-529E42606797}" type="sibTrans" cxnId="{B71CAB26-EF65-43E1-A4A1-8ADEB7EED178}">
      <dgm:prSet/>
      <dgm:spPr/>
      <dgm:t>
        <a:bodyPr/>
        <a:lstStyle/>
        <a:p>
          <a:endParaRPr lang="ru-RU"/>
        </a:p>
      </dgm:t>
    </dgm:pt>
    <dgm:pt modelId="{E867D42A-F31F-4F13-AA03-52895852F374}">
      <dgm:prSet phldrT="[Текст]" custT="1"/>
      <dgm:spPr/>
      <dgm:t>
        <a:bodyPr/>
        <a:lstStyle/>
        <a:p>
          <a:r>
            <a:rPr lang="ru-RU" sz="1600" dirty="0" smtClean="0"/>
            <a:t>Формированию экологически грамотного поведения</a:t>
          </a:r>
          <a:endParaRPr lang="ru-RU" sz="1600" dirty="0"/>
        </a:p>
      </dgm:t>
    </dgm:pt>
    <dgm:pt modelId="{B94E00B6-F1CB-4014-AC38-D21A9BA02E6C}" type="parTrans" cxnId="{3AB4D2FF-861D-4468-B212-78119FFE5BA2}">
      <dgm:prSet/>
      <dgm:spPr/>
      <dgm:t>
        <a:bodyPr/>
        <a:lstStyle/>
        <a:p>
          <a:endParaRPr lang="ru-RU"/>
        </a:p>
      </dgm:t>
    </dgm:pt>
    <dgm:pt modelId="{D8F019FB-2827-476B-9434-587AE9C72E3B}" type="sibTrans" cxnId="{3AB4D2FF-861D-4468-B212-78119FFE5BA2}">
      <dgm:prSet/>
      <dgm:spPr/>
      <dgm:t>
        <a:bodyPr/>
        <a:lstStyle/>
        <a:p>
          <a:endParaRPr lang="ru-RU"/>
        </a:p>
      </dgm:t>
    </dgm:pt>
    <dgm:pt modelId="{F141B869-09BF-4D04-9AB3-41619AD5188E}">
      <dgm:prSet phldrT="[Текст]" custT="1"/>
      <dgm:spPr/>
      <dgm:t>
        <a:bodyPr/>
        <a:lstStyle/>
        <a:p>
          <a:r>
            <a:rPr lang="ru-RU" sz="1600" dirty="0" err="1" smtClean="0"/>
            <a:t>Экологизации</a:t>
          </a:r>
          <a:r>
            <a:rPr lang="ru-RU" sz="1600" dirty="0" smtClean="0"/>
            <a:t> различных видов деятельности ребенка</a:t>
          </a:r>
          <a:endParaRPr lang="ru-RU" sz="1600" dirty="0"/>
        </a:p>
      </dgm:t>
    </dgm:pt>
    <dgm:pt modelId="{6F4E8A76-9BB6-416C-9E70-868E20126B8B}" type="parTrans" cxnId="{4267F150-DA56-45E4-B2F7-78714B55A38C}">
      <dgm:prSet/>
      <dgm:spPr/>
      <dgm:t>
        <a:bodyPr/>
        <a:lstStyle/>
        <a:p>
          <a:endParaRPr lang="ru-RU"/>
        </a:p>
      </dgm:t>
    </dgm:pt>
    <dgm:pt modelId="{CCCF82EE-3C8E-403A-A310-A074B7F24953}" type="sibTrans" cxnId="{4267F150-DA56-45E4-B2F7-78714B55A38C}">
      <dgm:prSet/>
      <dgm:spPr/>
      <dgm:t>
        <a:bodyPr/>
        <a:lstStyle/>
        <a:p>
          <a:endParaRPr lang="ru-RU"/>
        </a:p>
      </dgm:t>
    </dgm:pt>
    <dgm:pt modelId="{EE1EA624-4475-42A7-B9EF-6BE84B3A1A3A}" type="pres">
      <dgm:prSet presAssocID="{339825C4-F6A3-43C6-B6B5-F532E6231FA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BCD85D8-6FD6-4199-B1B0-AEBDDF3EC767}" type="pres">
      <dgm:prSet presAssocID="{2B56F7CD-D4F6-4263-8F29-08214C42D379}" presName="root" presStyleCnt="0"/>
      <dgm:spPr/>
    </dgm:pt>
    <dgm:pt modelId="{D3F46F8D-9AD3-4634-83EE-47623BA0122A}" type="pres">
      <dgm:prSet presAssocID="{2B56F7CD-D4F6-4263-8F29-08214C42D379}" presName="rootComposite" presStyleCnt="0"/>
      <dgm:spPr/>
    </dgm:pt>
    <dgm:pt modelId="{8D394E58-AD67-4416-8767-02E0D9E9A296}" type="pres">
      <dgm:prSet presAssocID="{2B56F7CD-D4F6-4263-8F29-08214C42D379}" presName="rootText" presStyleLbl="node1" presStyleIdx="0" presStyleCnt="1" custScaleX="532436" custLinFactNeighborX="-64638" custLinFactNeighborY="-386"/>
      <dgm:spPr/>
      <dgm:t>
        <a:bodyPr/>
        <a:lstStyle/>
        <a:p>
          <a:endParaRPr lang="ru-RU"/>
        </a:p>
      </dgm:t>
    </dgm:pt>
    <dgm:pt modelId="{92A5F234-EBEE-4775-9E15-855D9C18790F}" type="pres">
      <dgm:prSet presAssocID="{2B56F7CD-D4F6-4263-8F29-08214C42D379}" presName="rootConnector" presStyleLbl="node1" presStyleIdx="0" presStyleCnt="1"/>
      <dgm:spPr/>
      <dgm:t>
        <a:bodyPr/>
        <a:lstStyle/>
        <a:p>
          <a:endParaRPr lang="ru-RU"/>
        </a:p>
      </dgm:t>
    </dgm:pt>
    <dgm:pt modelId="{CFDACE40-92D1-4316-A1D2-0C5CB1AD4FAA}" type="pres">
      <dgm:prSet presAssocID="{2B56F7CD-D4F6-4263-8F29-08214C42D379}" presName="childShape" presStyleCnt="0"/>
      <dgm:spPr/>
    </dgm:pt>
    <dgm:pt modelId="{3F9D595B-5980-42B5-B6A1-F56AF7FDD0B8}" type="pres">
      <dgm:prSet presAssocID="{5D65D97A-8A46-42BD-AF66-5C84FA31988C}" presName="Name13" presStyleLbl="parChTrans1D2" presStyleIdx="0" presStyleCnt="6"/>
      <dgm:spPr/>
      <dgm:t>
        <a:bodyPr/>
        <a:lstStyle/>
        <a:p>
          <a:endParaRPr lang="ru-RU"/>
        </a:p>
      </dgm:t>
    </dgm:pt>
    <dgm:pt modelId="{7DC4AAA0-0E20-4D7B-882D-10E1AD0744C9}" type="pres">
      <dgm:prSet presAssocID="{6BC93BBD-47DF-4BC0-971F-C9BB124CCCB5}" presName="childText" presStyleLbl="bgAcc1" presStyleIdx="0" presStyleCnt="6" custScaleX="390893" custLinFactNeighborY="45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BDF529-E2CE-4F00-98A0-C6BCCEFCB090}" type="pres">
      <dgm:prSet presAssocID="{BF9DB44F-DB56-4130-A1DF-54727BDF1F80}" presName="Name13" presStyleLbl="parChTrans1D2" presStyleIdx="1" presStyleCnt="6"/>
      <dgm:spPr/>
      <dgm:t>
        <a:bodyPr/>
        <a:lstStyle/>
        <a:p>
          <a:endParaRPr lang="ru-RU"/>
        </a:p>
      </dgm:t>
    </dgm:pt>
    <dgm:pt modelId="{12F6E984-BEB6-4D1D-B3E5-0BF426D0537A}" type="pres">
      <dgm:prSet presAssocID="{07C4FB0F-F5B8-425C-B0E8-4BB74CB1D337}" presName="childText" presStyleLbl="bgAcc1" presStyleIdx="1" presStyleCnt="6" custScaleX="390893" custLinFactNeighborY="45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2776AA-F4AC-48AD-A426-451E9F89BC05}" type="pres">
      <dgm:prSet presAssocID="{F8223031-3F24-4994-B16C-3597C21398AF}" presName="Name13" presStyleLbl="parChTrans1D2" presStyleIdx="2" presStyleCnt="6"/>
      <dgm:spPr/>
      <dgm:t>
        <a:bodyPr/>
        <a:lstStyle/>
        <a:p>
          <a:endParaRPr lang="ru-RU"/>
        </a:p>
      </dgm:t>
    </dgm:pt>
    <dgm:pt modelId="{29F0B74E-2F48-466C-A9D8-77BC04BF9B25}" type="pres">
      <dgm:prSet presAssocID="{C63ED779-8AE4-4AB2-B32A-2346A1D1A3E4}" presName="childText" presStyleLbl="bgAcc1" presStyleIdx="2" presStyleCnt="6" custScaleX="390893" custLinFactNeighborY="45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A6221F-ABD3-4A1A-B3AE-E8999810A1D8}" type="pres">
      <dgm:prSet presAssocID="{F949B6DA-A7EF-4113-9BC8-C04B144B95FD}" presName="Name13" presStyleLbl="parChTrans1D2" presStyleIdx="3" presStyleCnt="6"/>
      <dgm:spPr/>
      <dgm:t>
        <a:bodyPr/>
        <a:lstStyle/>
        <a:p>
          <a:endParaRPr lang="ru-RU"/>
        </a:p>
      </dgm:t>
    </dgm:pt>
    <dgm:pt modelId="{ACD00BEA-F797-41AA-9B8A-540BA2822B6F}" type="pres">
      <dgm:prSet presAssocID="{000D5DB4-3D63-47D2-8A6F-06A4C9449BDA}" presName="childText" presStyleLbl="bgAcc1" presStyleIdx="3" presStyleCnt="6" custScaleX="395298" custLinFactNeighborY="45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038180-0D23-454D-A4E4-07C4F9B136AF}" type="pres">
      <dgm:prSet presAssocID="{B94E00B6-F1CB-4014-AC38-D21A9BA02E6C}" presName="Name13" presStyleLbl="parChTrans1D2" presStyleIdx="4" presStyleCnt="6"/>
      <dgm:spPr/>
      <dgm:t>
        <a:bodyPr/>
        <a:lstStyle/>
        <a:p>
          <a:endParaRPr lang="ru-RU"/>
        </a:p>
      </dgm:t>
    </dgm:pt>
    <dgm:pt modelId="{116D21C2-2237-4B34-9D85-C8DC7E1FDDB7}" type="pres">
      <dgm:prSet presAssocID="{E867D42A-F31F-4F13-AA03-52895852F374}" presName="childText" presStyleLbl="bgAcc1" presStyleIdx="4" presStyleCnt="6" custScaleX="395298" custLinFactNeighborY="45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626E99-DEE5-4298-9151-457BC1DDEF5D}" type="pres">
      <dgm:prSet presAssocID="{6F4E8A76-9BB6-416C-9E70-868E20126B8B}" presName="Name13" presStyleLbl="parChTrans1D2" presStyleIdx="5" presStyleCnt="6"/>
      <dgm:spPr/>
      <dgm:t>
        <a:bodyPr/>
        <a:lstStyle/>
        <a:p>
          <a:endParaRPr lang="ru-RU"/>
        </a:p>
      </dgm:t>
    </dgm:pt>
    <dgm:pt modelId="{515748DC-A82B-4065-8A26-61020734C263}" type="pres">
      <dgm:prSet presAssocID="{F141B869-09BF-4D04-9AB3-41619AD5188E}" presName="childText" presStyleLbl="bgAcc1" presStyleIdx="5" presStyleCnt="6" custScaleX="395298" custLinFactNeighborY="128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4852224-67EA-4DAA-8A46-43621EB8D3CE}" type="presOf" srcId="{E867D42A-F31F-4F13-AA03-52895852F374}" destId="{116D21C2-2237-4B34-9D85-C8DC7E1FDDB7}" srcOrd="0" destOrd="0" presId="urn:microsoft.com/office/officeart/2005/8/layout/hierarchy3"/>
    <dgm:cxn modelId="{10D449F7-809B-4985-943C-58CE714616DD}" type="presOf" srcId="{F949B6DA-A7EF-4113-9BC8-C04B144B95FD}" destId="{20A6221F-ABD3-4A1A-B3AE-E8999810A1D8}" srcOrd="0" destOrd="0" presId="urn:microsoft.com/office/officeart/2005/8/layout/hierarchy3"/>
    <dgm:cxn modelId="{BC495CEF-0579-4937-A58F-D6228BD53881}" type="presOf" srcId="{BF9DB44F-DB56-4130-A1DF-54727BDF1F80}" destId="{89BDF529-E2CE-4F00-98A0-C6BCCEFCB090}" srcOrd="0" destOrd="0" presId="urn:microsoft.com/office/officeart/2005/8/layout/hierarchy3"/>
    <dgm:cxn modelId="{3AB4D2FF-861D-4468-B212-78119FFE5BA2}" srcId="{2B56F7CD-D4F6-4263-8F29-08214C42D379}" destId="{E867D42A-F31F-4F13-AA03-52895852F374}" srcOrd="4" destOrd="0" parTransId="{B94E00B6-F1CB-4014-AC38-D21A9BA02E6C}" sibTransId="{D8F019FB-2827-476B-9434-587AE9C72E3B}"/>
    <dgm:cxn modelId="{D8C975B1-605C-42B7-BA79-B1175C258F5E}" type="presOf" srcId="{000D5DB4-3D63-47D2-8A6F-06A4C9449BDA}" destId="{ACD00BEA-F797-41AA-9B8A-540BA2822B6F}" srcOrd="0" destOrd="0" presId="urn:microsoft.com/office/officeart/2005/8/layout/hierarchy3"/>
    <dgm:cxn modelId="{F0C1498F-E061-4FD9-B6DA-3A67072C762E}" type="presOf" srcId="{2B56F7CD-D4F6-4263-8F29-08214C42D379}" destId="{92A5F234-EBEE-4775-9E15-855D9C18790F}" srcOrd="1" destOrd="0" presId="urn:microsoft.com/office/officeart/2005/8/layout/hierarchy3"/>
    <dgm:cxn modelId="{B8D8FF60-DFA8-40C2-A6C8-82FE841A0A98}" type="presOf" srcId="{5D65D97A-8A46-42BD-AF66-5C84FA31988C}" destId="{3F9D595B-5980-42B5-B6A1-F56AF7FDD0B8}" srcOrd="0" destOrd="0" presId="urn:microsoft.com/office/officeart/2005/8/layout/hierarchy3"/>
    <dgm:cxn modelId="{5AA5452A-AD1A-495A-9928-D84547F4B2B7}" type="presOf" srcId="{2B56F7CD-D4F6-4263-8F29-08214C42D379}" destId="{8D394E58-AD67-4416-8767-02E0D9E9A296}" srcOrd="0" destOrd="0" presId="urn:microsoft.com/office/officeart/2005/8/layout/hierarchy3"/>
    <dgm:cxn modelId="{BD82D63D-6826-4BD5-9333-9C56DE8C0F09}" srcId="{2B56F7CD-D4F6-4263-8F29-08214C42D379}" destId="{C63ED779-8AE4-4AB2-B32A-2346A1D1A3E4}" srcOrd="2" destOrd="0" parTransId="{F8223031-3F24-4994-B16C-3597C21398AF}" sibTransId="{FCF9F2E6-C90E-471C-803A-259E2441E970}"/>
    <dgm:cxn modelId="{532385A4-716B-439E-BAED-9ED28C3261F7}" type="presOf" srcId="{07C4FB0F-F5B8-425C-B0E8-4BB74CB1D337}" destId="{12F6E984-BEB6-4D1D-B3E5-0BF426D0537A}" srcOrd="0" destOrd="0" presId="urn:microsoft.com/office/officeart/2005/8/layout/hierarchy3"/>
    <dgm:cxn modelId="{B71CAB26-EF65-43E1-A4A1-8ADEB7EED178}" srcId="{2B56F7CD-D4F6-4263-8F29-08214C42D379}" destId="{000D5DB4-3D63-47D2-8A6F-06A4C9449BDA}" srcOrd="3" destOrd="0" parTransId="{F949B6DA-A7EF-4113-9BC8-C04B144B95FD}" sibTransId="{69C2AF75-3515-4309-97CD-529E42606797}"/>
    <dgm:cxn modelId="{643D51B5-EE64-48F3-B90F-9516E4F791BD}" srcId="{2B56F7CD-D4F6-4263-8F29-08214C42D379}" destId="{07C4FB0F-F5B8-425C-B0E8-4BB74CB1D337}" srcOrd="1" destOrd="0" parTransId="{BF9DB44F-DB56-4130-A1DF-54727BDF1F80}" sibTransId="{211CFF33-5DB1-411E-89FE-AA16FCC1DCD0}"/>
    <dgm:cxn modelId="{90577FDD-F3DF-4241-9E44-08B4F979929D}" srcId="{2B56F7CD-D4F6-4263-8F29-08214C42D379}" destId="{6BC93BBD-47DF-4BC0-971F-C9BB124CCCB5}" srcOrd="0" destOrd="0" parTransId="{5D65D97A-8A46-42BD-AF66-5C84FA31988C}" sibTransId="{843EFD1C-2786-4107-AB5C-B6E4D34F1543}"/>
    <dgm:cxn modelId="{F132DFB0-2973-44ED-912D-44DF0711D90C}" type="presOf" srcId="{339825C4-F6A3-43C6-B6B5-F532E6231FA9}" destId="{EE1EA624-4475-42A7-B9EF-6BE84B3A1A3A}" srcOrd="0" destOrd="0" presId="urn:microsoft.com/office/officeart/2005/8/layout/hierarchy3"/>
    <dgm:cxn modelId="{21438AA6-5C61-436A-A438-3E271330136D}" srcId="{339825C4-F6A3-43C6-B6B5-F532E6231FA9}" destId="{2B56F7CD-D4F6-4263-8F29-08214C42D379}" srcOrd="0" destOrd="0" parTransId="{26CD8670-1A36-4066-9917-BFEBFF5600D3}" sibTransId="{2C6F5695-A988-4FCC-ABB5-CCE9800D34D0}"/>
    <dgm:cxn modelId="{DAA3B96E-CBA7-4BD9-BBA9-46E49F50398A}" type="presOf" srcId="{F141B869-09BF-4D04-9AB3-41619AD5188E}" destId="{515748DC-A82B-4065-8A26-61020734C263}" srcOrd="0" destOrd="0" presId="urn:microsoft.com/office/officeart/2005/8/layout/hierarchy3"/>
    <dgm:cxn modelId="{4712331C-9E06-49FE-832D-BE5B1F6B05E0}" type="presOf" srcId="{C63ED779-8AE4-4AB2-B32A-2346A1D1A3E4}" destId="{29F0B74E-2F48-466C-A9D8-77BC04BF9B25}" srcOrd="0" destOrd="0" presId="urn:microsoft.com/office/officeart/2005/8/layout/hierarchy3"/>
    <dgm:cxn modelId="{738904CA-4AFF-42D7-B310-0C6C09478FBE}" type="presOf" srcId="{B94E00B6-F1CB-4014-AC38-D21A9BA02E6C}" destId="{FE038180-0D23-454D-A4E4-07C4F9B136AF}" srcOrd="0" destOrd="0" presId="urn:microsoft.com/office/officeart/2005/8/layout/hierarchy3"/>
    <dgm:cxn modelId="{1F01ABEF-20AA-4EC1-A4CB-5BEC2B72A6E7}" type="presOf" srcId="{6BC93BBD-47DF-4BC0-971F-C9BB124CCCB5}" destId="{7DC4AAA0-0E20-4D7B-882D-10E1AD0744C9}" srcOrd="0" destOrd="0" presId="urn:microsoft.com/office/officeart/2005/8/layout/hierarchy3"/>
    <dgm:cxn modelId="{A57C848C-28E6-4555-B329-F0499CE694C9}" type="presOf" srcId="{6F4E8A76-9BB6-416C-9E70-868E20126B8B}" destId="{E0626E99-DEE5-4298-9151-457BC1DDEF5D}" srcOrd="0" destOrd="0" presId="urn:microsoft.com/office/officeart/2005/8/layout/hierarchy3"/>
    <dgm:cxn modelId="{4267F150-DA56-45E4-B2F7-78714B55A38C}" srcId="{2B56F7CD-D4F6-4263-8F29-08214C42D379}" destId="{F141B869-09BF-4D04-9AB3-41619AD5188E}" srcOrd="5" destOrd="0" parTransId="{6F4E8A76-9BB6-416C-9E70-868E20126B8B}" sibTransId="{CCCF82EE-3C8E-403A-A310-A074B7F24953}"/>
    <dgm:cxn modelId="{61CEC9B5-637B-43E7-9DFF-95B6BD346CCE}" type="presOf" srcId="{F8223031-3F24-4994-B16C-3597C21398AF}" destId="{622776AA-F4AC-48AD-A426-451E9F89BC05}" srcOrd="0" destOrd="0" presId="urn:microsoft.com/office/officeart/2005/8/layout/hierarchy3"/>
    <dgm:cxn modelId="{15100975-FAB1-4B93-888E-407F417F55C6}" type="presParOf" srcId="{EE1EA624-4475-42A7-B9EF-6BE84B3A1A3A}" destId="{6BCD85D8-6FD6-4199-B1B0-AEBDDF3EC767}" srcOrd="0" destOrd="0" presId="urn:microsoft.com/office/officeart/2005/8/layout/hierarchy3"/>
    <dgm:cxn modelId="{9F044FDB-0E5F-436D-8084-DE1CEF164537}" type="presParOf" srcId="{6BCD85D8-6FD6-4199-B1B0-AEBDDF3EC767}" destId="{D3F46F8D-9AD3-4634-83EE-47623BA0122A}" srcOrd="0" destOrd="0" presId="urn:microsoft.com/office/officeart/2005/8/layout/hierarchy3"/>
    <dgm:cxn modelId="{EA506A27-7766-4A30-82CC-6C5C6F805ABC}" type="presParOf" srcId="{D3F46F8D-9AD3-4634-83EE-47623BA0122A}" destId="{8D394E58-AD67-4416-8767-02E0D9E9A296}" srcOrd="0" destOrd="0" presId="urn:microsoft.com/office/officeart/2005/8/layout/hierarchy3"/>
    <dgm:cxn modelId="{894986AF-FD69-4CB7-80F5-705F9B4E2F2F}" type="presParOf" srcId="{D3F46F8D-9AD3-4634-83EE-47623BA0122A}" destId="{92A5F234-EBEE-4775-9E15-855D9C18790F}" srcOrd="1" destOrd="0" presId="urn:microsoft.com/office/officeart/2005/8/layout/hierarchy3"/>
    <dgm:cxn modelId="{4A3C792E-B368-4A83-AEF3-79C8AEB011F7}" type="presParOf" srcId="{6BCD85D8-6FD6-4199-B1B0-AEBDDF3EC767}" destId="{CFDACE40-92D1-4316-A1D2-0C5CB1AD4FAA}" srcOrd="1" destOrd="0" presId="urn:microsoft.com/office/officeart/2005/8/layout/hierarchy3"/>
    <dgm:cxn modelId="{D4C50581-A4FE-4778-950C-28D0B49F9C74}" type="presParOf" srcId="{CFDACE40-92D1-4316-A1D2-0C5CB1AD4FAA}" destId="{3F9D595B-5980-42B5-B6A1-F56AF7FDD0B8}" srcOrd="0" destOrd="0" presId="urn:microsoft.com/office/officeart/2005/8/layout/hierarchy3"/>
    <dgm:cxn modelId="{B39BC2EB-63BA-4CA2-A48C-C6C3BB22A2F6}" type="presParOf" srcId="{CFDACE40-92D1-4316-A1D2-0C5CB1AD4FAA}" destId="{7DC4AAA0-0E20-4D7B-882D-10E1AD0744C9}" srcOrd="1" destOrd="0" presId="urn:microsoft.com/office/officeart/2005/8/layout/hierarchy3"/>
    <dgm:cxn modelId="{3D9B0C90-4BD0-46B0-858F-9A8752AF944F}" type="presParOf" srcId="{CFDACE40-92D1-4316-A1D2-0C5CB1AD4FAA}" destId="{89BDF529-E2CE-4F00-98A0-C6BCCEFCB090}" srcOrd="2" destOrd="0" presId="urn:microsoft.com/office/officeart/2005/8/layout/hierarchy3"/>
    <dgm:cxn modelId="{7265991C-C7AF-454E-BB84-106907A8F4F8}" type="presParOf" srcId="{CFDACE40-92D1-4316-A1D2-0C5CB1AD4FAA}" destId="{12F6E984-BEB6-4D1D-B3E5-0BF426D0537A}" srcOrd="3" destOrd="0" presId="urn:microsoft.com/office/officeart/2005/8/layout/hierarchy3"/>
    <dgm:cxn modelId="{4B3FCA7C-E4BA-40D3-909C-253E1A4A5609}" type="presParOf" srcId="{CFDACE40-92D1-4316-A1D2-0C5CB1AD4FAA}" destId="{622776AA-F4AC-48AD-A426-451E9F89BC05}" srcOrd="4" destOrd="0" presId="urn:microsoft.com/office/officeart/2005/8/layout/hierarchy3"/>
    <dgm:cxn modelId="{6BF5A648-E4E2-4A3F-B49D-73EAB94E3B89}" type="presParOf" srcId="{CFDACE40-92D1-4316-A1D2-0C5CB1AD4FAA}" destId="{29F0B74E-2F48-466C-A9D8-77BC04BF9B25}" srcOrd="5" destOrd="0" presId="urn:microsoft.com/office/officeart/2005/8/layout/hierarchy3"/>
    <dgm:cxn modelId="{C34E2928-51B4-4601-91C1-397CD3618B40}" type="presParOf" srcId="{CFDACE40-92D1-4316-A1D2-0C5CB1AD4FAA}" destId="{20A6221F-ABD3-4A1A-B3AE-E8999810A1D8}" srcOrd="6" destOrd="0" presId="urn:microsoft.com/office/officeart/2005/8/layout/hierarchy3"/>
    <dgm:cxn modelId="{47C53568-8193-4124-8A64-2A6AC0586AF5}" type="presParOf" srcId="{CFDACE40-92D1-4316-A1D2-0C5CB1AD4FAA}" destId="{ACD00BEA-F797-41AA-9B8A-540BA2822B6F}" srcOrd="7" destOrd="0" presId="urn:microsoft.com/office/officeart/2005/8/layout/hierarchy3"/>
    <dgm:cxn modelId="{5FC98629-3DDE-4EC4-81EB-80AA033FB149}" type="presParOf" srcId="{CFDACE40-92D1-4316-A1D2-0C5CB1AD4FAA}" destId="{FE038180-0D23-454D-A4E4-07C4F9B136AF}" srcOrd="8" destOrd="0" presId="urn:microsoft.com/office/officeart/2005/8/layout/hierarchy3"/>
    <dgm:cxn modelId="{4DEB2AEB-F07B-47B8-98E8-23E8DA0D08D7}" type="presParOf" srcId="{CFDACE40-92D1-4316-A1D2-0C5CB1AD4FAA}" destId="{116D21C2-2237-4B34-9D85-C8DC7E1FDDB7}" srcOrd="9" destOrd="0" presId="urn:microsoft.com/office/officeart/2005/8/layout/hierarchy3"/>
    <dgm:cxn modelId="{02058BEB-33F2-4CC3-BCDE-DF10E23CF171}" type="presParOf" srcId="{CFDACE40-92D1-4316-A1D2-0C5CB1AD4FAA}" destId="{E0626E99-DEE5-4298-9151-457BC1DDEF5D}" srcOrd="10" destOrd="0" presId="urn:microsoft.com/office/officeart/2005/8/layout/hierarchy3"/>
    <dgm:cxn modelId="{F9622859-D0A5-4EAE-BE7E-67C4F5264396}" type="presParOf" srcId="{CFDACE40-92D1-4316-A1D2-0C5CB1AD4FAA}" destId="{515748DC-A82B-4065-8A26-61020734C263}" srcOrd="1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8DA7611-22A5-410D-A123-F5694EEAF6AF}" type="doc">
      <dgm:prSet loTypeId="urn:microsoft.com/office/officeart/2005/8/layout/vList3#1" loCatId="list" qsTypeId="urn:microsoft.com/office/officeart/2005/8/quickstyle/simple4" qsCatId="simple" csTypeId="urn:microsoft.com/office/officeart/2005/8/colors/colorful1#2" csCatId="colorful" phldr="1"/>
      <dgm:spPr/>
    </dgm:pt>
    <dgm:pt modelId="{52B06331-011C-4BFD-A3B3-945EA8F8E598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Реки, озёра  и водоёмы Урала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A015D6-27FF-448F-8BB0-B63821B1BCBC}" type="parTrans" cxnId="{BF378892-9A59-4377-A7F4-CBB13166162F}">
      <dgm:prSet/>
      <dgm:spPr/>
      <dgm:t>
        <a:bodyPr/>
        <a:lstStyle/>
        <a:p>
          <a:endParaRPr lang="ru-RU"/>
        </a:p>
      </dgm:t>
    </dgm:pt>
    <dgm:pt modelId="{D2C42DF8-3400-4889-827A-8D32138CB11B}" type="sibTrans" cxnId="{BF378892-9A59-4377-A7F4-CBB13166162F}">
      <dgm:prSet/>
      <dgm:spPr/>
      <dgm:t>
        <a:bodyPr/>
        <a:lstStyle/>
        <a:p>
          <a:endParaRPr lang="ru-RU"/>
        </a:p>
      </dgm:t>
    </dgm:pt>
    <dgm:pt modelId="{73093BDD-9A4B-4CC6-82A9-A36486F7D204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Растения</a:t>
          </a:r>
          <a:r>
            <a:rPr lang="ru-RU" sz="1400" dirty="0" smtClean="0"/>
            <a:t>  </a:t>
          </a:r>
          <a:endParaRPr lang="ru-RU" sz="1400" dirty="0"/>
        </a:p>
      </dgm:t>
    </dgm:pt>
    <dgm:pt modelId="{DFF18485-966D-447F-84F2-93E5359739B6}" type="parTrans" cxnId="{BD822825-8260-43F9-80A5-FF038FEFAC44}">
      <dgm:prSet/>
      <dgm:spPr/>
      <dgm:t>
        <a:bodyPr/>
        <a:lstStyle/>
        <a:p>
          <a:endParaRPr lang="ru-RU"/>
        </a:p>
      </dgm:t>
    </dgm:pt>
    <dgm:pt modelId="{BEE9A341-9F92-4C49-AD61-58DBF25D19CA}" type="sibTrans" cxnId="{BD822825-8260-43F9-80A5-FF038FEFAC44}">
      <dgm:prSet/>
      <dgm:spPr/>
      <dgm:t>
        <a:bodyPr/>
        <a:lstStyle/>
        <a:p>
          <a:endParaRPr lang="ru-RU"/>
        </a:p>
      </dgm:t>
    </dgm:pt>
    <dgm:pt modelId="{EB6DD516-7676-47E1-A7CF-DA25E34E7774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Лесная полянка.</a:t>
          </a:r>
        </a:p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Грибы, ягоды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D9379C-3C93-47DD-8E53-A0D92ABC50EA}" type="parTrans" cxnId="{874EE8B9-5B88-4732-88D5-9ED15E80747C}">
      <dgm:prSet/>
      <dgm:spPr/>
      <dgm:t>
        <a:bodyPr/>
        <a:lstStyle/>
        <a:p>
          <a:endParaRPr lang="ru-RU"/>
        </a:p>
      </dgm:t>
    </dgm:pt>
    <dgm:pt modelId="{0BF51688-8E1E-47DA-825B-60CD4121FC4F}" type="sibTrans" cxnId="{874EE8B9-5B88-4732-88D5-9ED15E80747C}">
      <dgm:prSet/>
      <dgm:spPr/>
      <dgm:t>
        <a:bodyPr/>
        <a:lstStyle/>
        <a:p>
          <a:endParaRPr lang="ru-RU"/>
        </a:p>
      </dgm:t>
    </dgm:pt>
    <dgm:pt modelId="{74F5361B-D768-407F-AF78-A48209EE31F4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Уральский лес.</a:t>
          </a:r>
        </a:p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Деревья, кустарники.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FA928D-1A67-41E6-A78B-8BE80C17AA1C}" type="parTrans" cxnId="{ED083EC4-D66C-4B32-9474-D326F37F50AC}">
      <dgm:prSet/>
      <dgm:spPr/>
      <dgm:t>
        <a:bodyPr/>
        <a:lstStyle/>
        <a:p>
          <a:endParaRPr lang="ru-RU"/>
        </a:p>
      </dgm:t>
    </dgm:pt>
    <dgm:pt modelId="{37F635EB-ED11-4C8F-9E97-78D166843F55}" type="sibTrans" cxnId="{ED083EC4-D66C-4B32-9474-D326F37F50AC}">
      <dgm:prSet/>
      <dgm:spPr/>
      <dgm:t>
        <a:bodyPr/>
        <a:lstStyle/>
        <a:p>
          <a:endParaRPr lang="ru-RU"/>
        </a:p>
      </dgm:t>
    </dgm:pt>
    <dgm:pt modelId="{CD6C14BD-2D70-44BD-BC74-2874B2DF573D}">
      <dgm:prSet phldrT="[Текст]" custT="1"/>
      <dgm:spPr/>
      <dgm:t>
        <a:bodyPr/>
        <a:lstStyle/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Лекарственные травы</a:t>
          </a:r>
        </a:p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«Лесная аптека</a:t>
          </a:r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C8FC1D3-F364-45FE-9670-7B989410CAE7}" type="sibTrans" cxnId="{2466B205-E228-40FB-9784-F88FBB1769E0}">
      <dgm:prSet/>
      <dgm:spPr/>
      <dgm:t>
        <a:bodyPr/>
        <a:lstStyle/>
        <a:p>
          <a:endParaRPr lang="ru-RU"/>
        </a:p>
      </dgm:t>
    </dgm:pt>
    <dgm:pt modelId="{3E092DB5-CD7F-4F90-BF23-1847399DCC46}" type="parTrans" cxnId="{2466B205-E228-40FB-9784-F88FBB1769E0}">
      <dgm:prSet/>
      <dgm:spPr/>
      <dgm:t>
        <a:bodyPr/>
        <a:lstStyle/>
        <a:p>
          <a:endParaRPr lang="ru-RU"/>
        </a:p>
      </dgm:t>
    </dgm:pt>
    <dgm:pt modelId="{6531F101-99DF-4813-BD9D-773D4A3E5362}" type="pres">
      <dgm:prSet presAssocID="{E8DA7611-22A5-410D-A123-F5694EEAF6AF}" presName="linearFlow" presStyleCnt="0">
        <dgm:presLayoutVars>
          <dgm:dir/>
          <dgm:resizeHandles val="exact"/>
        </dgm:presLayoutVars>
      </dgm:prSet>
      <dgm:spPr/>
    </dgm:pt>
    <dgm:pt modelId="{BDE074EA-56C2-4A98-8422-D91DDCF24F00}" type="pres">
      <dgm:prSet presAssocID="{52B06331-011C-4BFD-A3B3-945EA8F8E598}" presName="composite" presStyleCnt="0"/>
      <dgm:spPr/>
    </dgm:pt>
    <dgm:pt modelId="{6BA11B64-0E89-446E-83D5-4A6F35620E81}" type="pres">
      <dgm:prSet presAssocID="{52B06331-011C-4BFD-A3B3-945EA8F8E598}" presName="imgShp" presStyleLbl="fgImgPlace1" presStyleIdx="0" presStyleCnt="5" custFlipHor="1" custScaleX="14908" custScaleY="55847"/>
      <dgm:spPr>
        <a:blipFill rotWithShape="1">
          <a:blip xmlns:r="http://schemas.openxmlformats.org/officeDocument/2006/relationships"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a:blipFill>
      </dgm:spPr>
    </dgm:pt>
    <dgm:pt modelId="{FDC55238-B5C3-4425-89D7-877B14A43D95}" type="pres">
      <dgm:prSet presAssocID="{52B06331-011C-4BFD-A3B3-945EA8F8E598}" presName="txShp" presStyleLbl="node1" presStyleIdx="0" presStyleCnt="5" custLinFactNeighborX="501" custLinFactNeighborY="44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CED562-8E88-4A09-9481-6BE689DBBF3E}" type="pres">
      <dgm:prSet presAssocID="{D2C42DF8-3400-4889-827A-8D32138CB11B}" presName="spacing" presStyleCnt="0"/>
      <dgm:spPr/>
    </dgm:pt>
    <dgm:pt modelId="{C5A35AFB-996D-4A23-9548-0ECE935C62F3}" type="pres">
      <dgm:prSet presAssocID="{74F5361B-D768-407F-AF78-A48209EE31F4}" presName="composite" presStyleCnt="0"/>
      <dgm:spPr/>
    </dgm:pt>
    <dgm:pt modelId="{D798E8B5-E8EE-453A-8CD4-B4D78AE69C0C}" type="pres">
      <dgm:prSet presAssocID="{74F5361B-D768-407F-AF78-A48209EE31F4}" presName="imgShp" presStyleLbl="fgImgPlace1" presStyleIdx="1" presStyleCnt="5" custFlipVert="0" custFlipHor="1" custScaleX="44409" custScaleY="35258"/>
      <dgm:spPr>
        <a:noFill/>
        <a:ln>
          <a:noFill/>
        </a:ln>
      </dgm:spPr>
      <dgm:t>
        <a:bodyPr/>
        <a:lstStyle/>
        <a:p>
          <a:endParaRPr lang="ru-RU"/>
        </a:p>
      </dgm:t>
    </dgm:pt>
    <dgm:pt modelId="{DFD12BFF-EB4B-447F-AC61-0F17B5F76B03}" type="pres">
      <dgm:prSet presAssocID="{74F5361B-D768-407F-AF78-A48209EE31F4}" presName="txShp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F62922-2F89-4A4C-87D7-914D82F4190E}" type="pres">
      <dgm:prSet presAssocID="{37F635EB-ED11-4C8F-9E97-78D166843F55}" presName="spacing" presStyleCnt="0"/>
      <dgm:spPr/>
    </dgm:pt>
    <dgm:pt modelId="{7DA88CC6-C0E3-4F06-975F-11425843B988}" type="pres">
      <dgm:prSet presAssocID="{73093BDD-9A4B-4CC6-82A9-A36486F7D204}" presName="composite" presStyleCnt="0"/>
      <dgm:spPr/>
    </dgm:pt>
    <dgm:pt modelId="{4B954591-B397-4C40-8B28-89A8CCAD4347}" type="pres">
      <dgm:prSet presAssocID="{73093BDD-9A4B-4CC6-82A9-A36486F7D204}" presName="imgShp" presStyleLbl="fgImgPlace1" presStyleIdx="2" presStyleCnt="5" custScaleX="48892" custScaleY="48074" custLinFactNeighborX="4679" custLinFactNeighborY="-2405"/>
      <dgm:spPr>
        <a:noFill/>
      </dgm:spPr>
      <dgm:t>
        <a:bodyPr/>
        <a:lstStyle/>
        <a:p>
          <a:endParaRPr lang="ru-RU"/>
        </a:p>
      </dgm:t>
    </dgm:pt>
    <dgm:pt modelId="{7A19D8E0-F0AF-4BDF-9798-3F431ABA85E9}" type="pres">
      <dgm:prSet presAssocID="{73093BDD-9A4B-4CC6-82A9-A36486F7D204}" presName="txShp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43A573-BB3F-4137-B0FF-01EFABB1A4C8}" type="pres">
      <dgm:prSet presAssocID="{BEE9A341-9F92-4C49-AD61-58DBF25D19CA}" presName="spacing" presStyleCnt="0"/>
      <dgm:spPr/>
    </dgm:pt>
    <dgm:pt modelId="{BA120B30-D477-41AF-8857-AADA205F6842}" type="pres">
      <dgm:prSet presAssocID="{EB6DD516-7676-47E1-A7CF-DA25E34E7774}" presName="composite" presStyleCnt="0"/>
      <dgm:spPr/>
    </dgm:pt>
    <dgm:pt modelId="{2F9A7274-44C2-40AA-A55A-C39F71E1A5E9}" type="pres">
      <dgm:prSet presAssocID="{EB6DD516-7676-47E1-A7CF-DA25E34E7774}" presName="imgShp" presStyleLbl="fgImgPlace1" presStyleIdx="3" presStyleCnt="5" custFlipHor="1" custScaleX="36339" custScaleY="31701"/>
      <dgm:spPr>
        <a:noFill/>
      </dgm:spPr>
      <dgm:t>
        <a:bodyPr/>
        <a:lstStyle/>
        <a:p>
          <a:endParaRPr lang="ru-RU"/>
        </a:p>
      </dgm:t>
    </dgm:pt>
    <dgm:pt modelId="{B90E967C-FD5F-48A8-849E-BEB8C9C4566F}" type="pres">
      <dgm:prSet presAssocID="{EB6DD516-7676-47E1-A7CF-DA25E34E7774}" presName="txShp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38C375-6CD7-4B0E-9623-5495C7F96620}" type="pres">
      <dgm:prSet presAssocID="{0BF51688-8E1E-47DA-825B-60CD4121FC4F}" presName="spacing" presStyleCnt="0"/>
      <dgm:spPr/>
    </dgm:pt>
    <dgm:pt modelId="{D5954850-403A-43F7-A088-350475654CA5}" type="pres">
      <dgm:prSet presAssocID="{CD6C14BD-2D70-44BD-BC74-2874B2DF573D}" presName="composite" presStyleCnt="0"/>
      <dgm:spPr/>
    </dgm:pt>
    <dgm:pt modelId="{710E83BF-CBAD-4E4C-8132-A5F239AE658A}" type="pres">
      <dgm:prSet presAssocID="{CD6C14BD-2D70-44BD-BC74-2874B2DF573D}" presName="imgShp" presStyleLbl="fgImgPlace1" presStyleIdx="4" presStyleCnt="5" custScaleX="37773" custScaleY="25237" custLinFactNeighborX="7189" custLinFactNeighborY="10049"/>
      <dgm:spPr>
        <a:noFill/>
      </dgm:spPr>
      <dgm:t>
        <a:bodyPr/>
        <a:lstStyle/>
        <a:p>
          <a:endParaRPr lang="ru-RU"/>
        </a:p>
      </dgm:t>
    </dgm:pt>
    <dgm:pt modelId="{88B4C329-03D6-4459-ADC6-1A4EF01A8188}" type="pres">
      <dgm:prSet presAssocID="{CD6C14BD-2D70-44BD-BC74-2874B2DF573D}" presName="txShp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D083EC4-D66C-4B32-9474-D326F37F50AC}" srcId="{E8DA7611-22A5-410D-A123-F5694EEAF6AF}" destId="{74F5361B-D768-407F-AF78-A48209EE31F4}" srcOrd="1" destOrd="0" parTransId="{64FA928D-1A67-41E6-A78B-8BE80C17AA1C}" sibTransId="{37F635EB-ED11-4C8F-9E97-78D166843F55}"/>
    <dgm:cxn modelId="{232C85D6-4C23-4BF8-A7B0-42F77F727A80}" type="presOf" srcId="{74F5361B-D768-407F-AF78-A48209EE31F4}" destId="{DFD12BFF-EB4B-447F-AC61-0F17B5F76B03}" srcOrd="0" destOrd="0" presId="urn:microsoft.com/office/officeart/2005/8/layout/vList3#1"/>
    <dgm:cxn modelId="{653CA25B-24DA-4AD6-801E-D3870F8975C4}" type="presOf" srcId="{E8DA7611-22A5-410D-A123-F5694EEAF6AF}" destId="{6531F101-99DF-4813-BD9D-773D4A3E5362}" srcOrd="0" destOrd="0" presId="urn:microsoft.com/office/officeart/2005/8/layout/vList3#1"/>
    <dgm:cxn modelId="{DABB571D-0D28-45A9-B9FA-10BFFE8C20D9}" type="presOf" srcId="{73093BDD-9A4B-4CC6-82A9-A36486F7D204}" destId="{7A19D8E0-F0AF-4BDF-9798-3F431ABA85E9}" srcOrd="0" destOrd="0" presId="urn:microsoft.com/office/officeart/2005/8/layout/vList3#1"/>
    <dgm:cxn modelId="{3F996346-6241-44EF-AB9F-4429DF228295}" type="presOf" srcId="{EB6DD516-7676-47E1-A7CF-DA25E34E7774}" destId="{B90E967C-FD5F-48A8-849E-BEB8C9C4566F}" srcOrd="0" destOrd="0" presId="urn:microsoft.com/office/officeart/2005/8/layout/vList3#1"/>
    <dgm:cxn modelId="{81409DD5-53B3-4241-BB5D-9115306CD3C4}" type="presOf" srcId="{52B06331-011C-4BFD-A3B3-945EA8F8E598}" destId="{FDC55238-B5C3-4425-89D7-877B14A43D95}" srcOrd="0" destOrd="0" presId="urn:microsoft.com/office/officeart/2005/8/layout/vList3#1"/>
    <dgm:cxn modelId="{2466B205-E228-40FB-9784-F88FBB1769E0}" srcId="{E8DA7611-22A5-410D-A123-F5694EEAF6AF}" destId="{CD6C14BD-2D70-44BD-BC74-2874B2DF573D}" srcOrd="4" destOrd="0" parTransId="{3E092DB5-CD7F-4F90-BF23-1847399DCC46}" sibTransId="{9C8FC1D3-F364-45FE-9670-7B989410CAE7}"/>
    <dgm:cxn modelId="{874EE8B9-5B88-4732-88D5-9ED15E80747C}" srcId="{E8DA7611-22A5-410D-A123-F5694EEAF6AF}" destId="{EB6DD516-7676-47E1-A7CF-DA25E34E7774}" srcOrd="3" destOrd="0" parTransId="{DFD9379C-3C93-47DD-8E53-A0D92ABC50EA}" sibTransId="{0BF51688-8E1E-47DA-825B-60CD4121FC4F}"/>
    <dgm:cxn modelId="{BF378892-9A59-4377-A7F4-CBB13166162F}" srcId="{E8DA7611-22A5-410D-A123-F5694EEAF6AF}" destId="{52B06331-011C-4BFD-A3B3-945EA8F8E598}" srcOrd="0" destOrd="0" parTransId="{F0A015D6-27FF-448F-8BB0-B63821B1BCBC}" sibTransId="{D2C42DF8-3400-4889-827A-8D32138CB11B}"/>
    <dgm:cxn modelId="{DB792174-DA05-4BC8-98D8-5CBE82A40FFB}" type="presOf" srcId="{CD6C14BD-2D70-44BD-BC74-2874B2DF573D}" destId="{88B4C329-03D6-4459-ADC6-1A4EF01A8188}" srcOrd="0" destOrd="0" presId="urn:microsoft.com/office/officeart/2005/8/layout/vList3#1"/>
    <dgm:cxn modelId="{BD822825-8260-43F9-80A5-FF038FEFAC44}" srcId="{E8DA7611-22A5-410D-A123-F5694EEAF6AF}" destId="{73093BDD-9A4B-4CC6-82A9-A36486F7D204}" srcOrd="2" destOrd="0" parTransId="{DFF18485-966D-447F-84F2-93E5359739B6}" sibTransId="{BEE9A341-9F92-4C49-AD61-58DBF25D19CA}"/>
    <dgm:cxn modelId="{2F705316-3CD7-4268-9B1F-6F09B016C9BC}" type="presParOf" srcId="{6531F101-99DF-4813-BD9D-773D4A3E5362}" destId="{BDE074EA-56C2-4A98-8422-D91DDCF24F00}" srcOrd="0" destOrd="0" presId="urn:microsoft.com/office/officeart/2005/8/layout/vList3#1"/>
    <dgm:cxn modelId="{DD6EA238-0A84-4550-A961-875B9167044E}" type="presParOf" srcId="{BDE074EA-56C2-4A98-8422-D91DDCF24F00}" destId="{6BA11B64-0E89-446E-83D5-4A6F35620E81}" srcOrd="0" destOrd="0" presId="urn:microsoft.com/office/officeart/2005/8/layout/vList3#1"/>
    <dgm:cxn modelId="{0ECB55D2-34C7-4033-B712-4CBC8E85FDBB}" type="presParOf" srcId="{BDE074EA-56C2-4A98-8422-D91DDCF24F00}" destId="{FDC55238-B5C3-4425-89D7-877B14A43D95}" srcOrd="1" destOrd="0" presId="urn:microsoft.com/office/officeart/2005/8/layout/vList3#1"/>
    <dgm:cxn modelId="{F3DA14D4-39AA-40B9-992B-82B4D3736EB4}" type="presParOf" srcId="{6531F101-99DF-4813-BD9D-773D4A3E5362}" destId="{7CCED562-8E88-4A09-9481-6BE689DBBF3E}" srcOrd="1" destOrd="0" presId="urn:microsoft.com/office/officeart/2005/8/layout/vList3#1"/>
    <dgm:cxn modelId="{C86F59FE-910F-4BED-B5BA-C69494A5EE47}" type="presParOf" srcId="{6531F101-99DF-4813-BD9D-773D4A3E5362}" destId="{C5A35AFB-996D-4A23-9548-0ECE935C62F3}" srcOrd="2" destOrd="0" presId="urn:microsoft.com/office/officeart/2005/8/layout/vList3#1"/>
    <dgm:cxn modelId="{21F5821C-2872-488E-BBCC-B789086792B6}" type="presParOf" srcId="{C5A35AFB-996D-4A23-9548-0ECE935C62F3}" destId="{D798E8B5-E8EE-453A-8CD4-B4D78AE69C0C}" srcOrd="0" destOrd="0" presId="urn:microsoft.com/office/officeart/2005/8/layout/vList3#1"/>
    <dgm:cxn modelId="{3F4B5BDB-8AAF-4C79-8F26-20E652F2DE60}" type="presParOf" srcId="{C5A35AFB-996D-4A23-9548-0ECE935C62F3}" destId="{DFD12BFF-EB4B-447F-AC61-0F17B5F76B03}" srcOrd="1" destOrd="0" presId="urn:microsoft.com/office/officeart/2005/8/layout/vList3#1"/>
    <dgm:cxn modelId="{9C4EC38E-F38D-4D8E-8D97-26CA6C0B6048}" type="presParOf" srcId="{6531F101-99DF-4813-BD9D-773D4A3E5362}" destId="{3AF62922-2F89-4A4C-87D7-914D82F4190E}" srcOrd="3" destOrd="0" presId="urn:microsoft.com/office/officeart/2005/8/layout/vList3#1"/>
    <dgm:cxn modelId="{1D245872-CF82-455E-8071-3ADD66B53C43}" type="presParOf" srcId="{6531F101-99DF-4813-BD9D-773D4A3E5362}" destId="{7DA88CC6-C0E3-4F06-975F-11425843B988}" srcOrd="4" destOrd="0" presId="urn:microsoft.com/office/officeart/2005/8/layout/vList3#1"/>
    <dgm:cxn modelId="{129ABFD0-5CEF-47B8-8EC4-2DD794C248C6}" type="presParOf" srcId="{7DA88CC6-C0E3-4F06-975F-11425843B988}" destId="{4B954591-B397-4C40-8B28-89A8CCAD4347}" srcOrd="0" destOrd="0" presId="urn:microsoft.com/office/officeart/2005/8/layout/vList3#1"/>
    <dgm:cxn modelId="{82380506-EDB8-4CDA-A8E9-68B4D01D1F34}" type="presParOf" srcId="{7DA88CC6-C0E3-4F06-975F-11425843B988}" destId="{7A19D8E0-F0AF-4BDF-9798-3F431ABA85E9}" srcOrd="1" destOrd="0" presId="urn:microsoft.com/office/officeart/2005/8/layout/vList3#1"/>
    <dgm:cxn modelId="{7FD85625-3554-43FE-A11E-94A3462293B4}" type="presParOf" srcId="{6531F101-99DF-4813-BD9D-773D4A3E5362}" destId="{2D43A573-BB3F-4137-B0FF-01EFABB1A4C8}" srcOrd="5" destOrd="0" presId="urn:microsoft.com/office/officeart/2005/8/layout/vList3#1"/>
    <dgm:cxn modelId="{17F72BCA-F382-44D5-878A-637F04B3E139}" type="presParOf" srcId="{6531F101-99DF-4813-BD9D-773D4A3E5362}" destId="{BA120B30-D477-41AF-8857-AADA205F6842}" srcOrd="6" destOrd="0" presId="urn:microsoft.com/office/officeart/2005/8/layout/vList3#1"/>
    <dgm:cxn modelId="{A0AE59F7-8F48-434A-9CBF-1C0038F5092D}" type="presParOf" srcId="{BA120B30-D477-41AF-8857-AADA205F6842}" destId="{2F9A7274-44C2-40AA-A55A-C39F71E1A5E9}" srcOrd="0" destOrd="0" presId="urn:microsoft.com/office/officeart/2005/8/layout/vList3#1"/>
    <dgm:cxn modelId="{B3DA1920-DCA6-48AA-BCF3-647125EF588F}" type="presParOf" srcId="{BA120B30-D477-41AF-8857-AADA205F6842}" destId="{B90E967C-FD5F-48A8-849E-BEB8C9C4566F}" srcOrd="1" destOrd="0" presId="urn:microsoft.com/office/officeart/2005/8/layout/vList3#1"/>
    <dgm:cxn modelId="{8095FBE6-BCF8-43C9-9179-4A300B8886DE}" type="presParOf" srcId="{6531F101-99DF-4813-BD9D-773D4A3E5362}" destId="{3838C375-6CD7-4B0E-9623-5495C7F96620}" srcOrd="7" destOrd="0" presId="urn:microsoft.com/office/officeart/2005/8/layout/vList3#1"/>
    <dgm:cxn modelId="{8E26776A-889A-48D3-B5DB-076DBFFA696A}" type="presParOf" srcId="{6531F101-99DF-4813-BD9D-773D4A3E5362}" destId="{D5954850-403A-43F7-A088-350475654CA5}" srcOrd="8" destOrd="0" presId="urn:microsoft.com/office/officeart/2005/8/layout/vList3#1"/>
    <dgm:cxn modelId="{1F7BA583-8C26-4E14-A2AD-42CF3E91DF61}" type="presParOf" srcId="{D5954850-403A-43F7-A088-350475654CA5}" destId="{710E83BF-CBAD-4E4C-8132-A5F239AE658A}" srcOrd="0" destOrd="0" presId="urn:microsoft.com/office/officeart/2005/8/layout/vList3#1"/>
    <dgm:cxn modelId="{2CD54D95-E9B3-46F5-9336-ED4DC5C5B8BD}" type="presParOf" srcId="{D5954850-403A-43F7-A088-350475654CA5}" destId="{88B4C329-03D6-4459-ADC6-1A4EF01A8188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8DA7611-22A5-410D-A123-F5694EEAF6AF}" type="doc">
      <dgm:prSet loTypeId="urn:microsoft.com/office/officeart/2005/8/layout/vList3#2" loCatId="list" qsTypeId="urn:microsoft.com/office/officeart/2005/8/quickstyle/simple4" qsCatId="simple" csTypeId="urn:microsoft.com/office/officeart/2005/8/colors/colorful1#3" csCatId="colorful" phldr="1"/>
      <dgm:spPr/>
    </dgm:pt>
    <dgm:pt modelId="{52B06331-011C-4BFD-A3B3-945EA8F8E598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Обитатели рек и озёр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A015D6-27FF-448F-8BB0-B63821B1BCBC}" type="parTrans" cxnId="{BF378892-9A59-4377-A7F4-CBB13166162F}">
      <dgm:prSet/>
      <dgm:spPr/>
      <dgm:t>
        <a:bodyPr/>
        <a:lstStyle/>
        <a:p>
          <a:endParaRPr lang="ru-RU"/>
        </a:p>
      </dgm:t>
    </dgm:pt>
    <dgm:pt modelId="{D2C42DF8-3400-4889-827A-8D32138CB11B}" type="sibTrans" cxnId="{BF378892-9A59-4377-A7F4-CBB13166162F}">
      <dgm:prSet/>
      <dgm:spPr/>
      <dgm:t>
        <a:bodyPr/>
        <a:lstStyle/>
        <a:p>
          <a:endParaRPr lang="ru-RU"/>
        </a:p>
      </dgm:t>
    </dgm:pt>
    <dgm:pt modelId="{73093BDD-9A4B-4CC6-82A9-A36486F7D204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Насекомые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F18485-966D-447F-84F2-93E5359739B6}" type="parTrans" cxnId="{BD822825-8260-43F9-80A5-FF038FEFAC44}">
      <dgm:prSet/>
      <dgm:spPr/>
      <dgm:t>
        <a:bodyPr/>
        <a:lstStyle/>
        <a:p>
          <a:endParaRPr lang="ru-RU"/>
        </a:p>
      </dgm:t>
    </dgm:pt>
    <dgm:pt modelId="{BEE9A341-9F92-4C49-AD61-58DBF25D19CA}" type="sibTrans" cxnId="{BD822825-8260-43F9-80A5-FF038FEFAC44}">
      <dgm:prSet/>
      <dgm:spPr/>
      <dgm:t>
        <a:bodyPr/>
        <a:lstStyle/>
        <a:p>
          <a:endParaRPr lang="ru-RU"/>
        </a:p>
      </dgm:t>
    </dgm:pt>
    <dgm:pt modelId="{EB6DD516-7676-47E1-A7CF-DA25E34E7774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Защитники природы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D9379C-3C93-47DD-8E53-A0D92ABC50EA}" type="parTrans" cxnId="{874EE8B9-5B88-4732-88D5-9ED15E80747C}">
      <dgm:prSet/>
      <dgm:spPr/>
      <dgm:t>
        <a:bodyPr/>
        <a:lstStyle/>
        <a:p>
          <a:endParaRPr lang="ru-RU"/>
        </a:p>
      </dgm:t>
    </dgm:pt>
    <dgm:pt modelId="{0BF51688-8E1E-47DA-825B-60CD4121FC4F}" type="sibTrans" cxnId="{874EE8B9-5B88-4732-88D5-9ED15E80747C}">
      <dgm:prSet/>
      <dgm:spPr/>
      <dgm:t>
        <a:bodyPr/>
        <a:lstStyle/>
        <a:p>
          <a:endParaRPr lang="ru-RU"/>
        </a:p>
      </dgm:t>
    </dgm:pt>
    <dgm:pt modelId="{74F5361B-D768-407F-AF78-A48209EE31F4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Лесные жители – дикие животные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FA928D-1A67-41E6-A78B-8BE80C17AA1C}" type="parTrans" cxnId="{ED083EC4-D66C-4B32-9474-D326F37F50AC}">
      <dgm:prSet/>
      <dgm:spPr/>
      <dgm:t>
        <a:bodyPr/>
        <a:lstStyle/>
        <a:p>
          <a:endParaRPr lang="ru-RU"/>
        </a:p>
      </dgm:t>
    </dgm:pt>
    <dgm:pt modelId="{37F635EB-ED11-4C8F-9E97-78D166843F55}" type="sibTrans" cxnId="{ED083EC4-D66C-4B32-9474-D326F37F50AC}">
      <dgm:prSet/>
      <dgm:spPr/>
      <dgm:t>
        <a:bodyPr/>
        <a:lstStyle/>
        <a:p>
          <a:endParaRPr lang="ru-RU"/>
        </a:p>
      </dgm:t>
    </dgm:pt>
    <dgm:pt modelId="{509BF274-F99A-4B44-B059-5F6B0CE860BD}">
      <dgm:prSet phldrT="[Текст]" custT="1"/>
      <dgm:spPr/>
      <dgm:t>
        <a:bodyPr/>
        <a:lstStyle/>
        <a:p>
          <a:endParaRPr lang="ru-RU" sz="1400" dirty="0"/>
        </a:p>
      </dgm:t>
    </dgm:pt>
    <dgm:pt modelId="{45DACDB9-636D-4568-B927-2BB8705ECDC5}" type="parTrans" cxnId="{663B430B-C7C2-4CA9-B551-BC9560EA32FD}">
      <dgm:prSet/>
      <dgm:spPr/>
      <dgm:t>
        <a:bodyPr/>
        <a:lstStyle/>
        <a:p>
          <a:endParaRPr lang="ru-RU"/>
        </a:p>
      </dgm:t>
    </dgm:pt>
    <dgm:pt modelId="{5C117DCB-373E-46D2-B5DD-0631DFB184FA}" type="sibTrans" cxnId="{663B430B-C7C2-4CA9-B551-BC9560EA32FD}">
      <dgm:prSet/>
      <dgm:spPr/>
      <dgm:t>
        <a:bodyPr/>
        <a:lstStyle/>
        <a:p>
          <a:endParaRPr lang="ru-RU"/>
        </a:p>
      </dgm:t>
    </dgm:pt>
    <dgm:pt modelId="{6531F101-99DF-4813-BD9D-773D4A3E5362}" type="pres">
      <dgm:prSet presAssocID="{E8DA7611-22A5-410D-A123-F5694EEAF6AF}" presName="linearFlow" presStyleCnt="0">
        <dgm:presLayoutVars>
          <dgm:dir/>
          <dgm:resizeHandles val="exact"/>
        </dgm:presLayoutVars>
      </dgm:prSet>
      <dgm:spPr/>
    </dgm:pt>
    <dgm:pt modelId="{BDE074EA-56C2-4A98-8422-D91DDCF24F00}" type="pres">
      <dgm:prSet presAssocID="{52B06331-011C-4BFD-A3B3-945EA8F8E598}" presName="composite" presStyleCnt="0"/>
      <dgm:spPr/>
    </dgm:pt>
    <dgm:pt modelId="{6BA11B64-0E89-446E-83D5-4A6F35620E81}" type="pres">
      <dgm:prSet presAssocID="{52B06331-011C-4BFD-A3B3-945EA8F8E598}" presName="imgShp" presStyleLbl="fgImgPlace1" presStyleIdx="0" presStyleCnt="5" custScaleX="36460" custScaleY="26029"/>
      <dgm:spPr>
        <a:noFill/>
        <a:ln>
          <a:noFill/>
        </a:ln>
      </dgm:spPr>
      <dgm:t>
        <a:bodyPr/>
        <a:lstStyle/>
        <a:p>
          <a:endParaRPr lang="ru-RU"/>
        </a:p>
      </dgm:t>
    </dgm:pt>
    <dgm:pt modelId="{FDC55238-B5C3-4425-89D7-877B14A43D95}" type="pres">
      <dgm:prSet presAssocID="{52B06331-011C-4BFD-A3B3-945EA8F8E598}" presName="txShp" presStyleLbl="node1" presStyleIdx="0" presStyleCnt="5" custLinFactNeighborX="501" custLinFactNeighborY="-117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CED562-8E88-4A09-9481-6BE689DBBF3E}" type="pres">
      <dgm:prSet presAssocID="{D2C42DF8-3400-4889-827A-8D32138CB11B}" presName="spacing" presStyleCnt="0"/>
      <dgm:spPr/>
    </dgm:pt>
    <dgm:pt modelId="{C5A35AFB-996D-4A23-9548-0ECE935C62F3}" type="pres">
      <dgm:prSet presAssocID="{74F5361B-D768-407F-AF78-A48209EE31F4}" presName="composite" presStyleCnt="0"/>
      <dgm:spPr/>
    </dgm:pt>
    <dgm:pt modelId="{D798E8B5-E8EE-453A-8CD4-B4D78AE69C0C}" type="pres">
      <dgm:prSet presAssocID="{74F5361B-D768-407F-AF78-A48209EE31F4}" presName="imgShp" presStyleLbl="fgImgPlace1" presStyleIdx="1" presStyleCnt="5" custAng="0" custScaleX="42085" custScaleY="24061"/>
      <dgm:spPr>
        <a:noFill/>
      </dgm:spPr>
      <dgm:t>
        <a:bodyPr/>
        <a:lstStyle/>
        <a:p>
          <a:endParaRPr lang="ru-RU"/>
        </a:p>
      </dgm:t>
    </dgm:pt>
    <dgm:pt modelId="{DFD12BFF-EB4B-447F-AC61-0F17B5F76B03}" type="pres">
      <dgm:prSet presAssocID="{74F5361B-D768-407F-AF78-A48209EE31F4}" presName="txShp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F62922-2F89-4A4C-87D7-914D82F4190E}" type="pres">
      <dgm:prSet presAssocID="{37F635EB-ED11-4C8F-9E97-78D166843F55}" presName="spacing" presStyleCnt="0"/>
      <dgm:spPr/>
    </dgm:pt>
    <dgm:pt modelId="{7C48C408-8A4C-466F-9F26-00FDA1390DD3}" type="pres">
      <dgm:prSet presAssocID="{509BF274-F99A-4B44-B059-5F6B0CE860BD}" presName="composite" presStyleCnt="0"/>
      <dgm:spPr/>
    </dgm:pt>
    <dgm:pt modelId="{68C39ECC-0A46-4FC1-96DB-8966F63DC196}" type="pres">
      <dgm:prSet presAssocID="{509BF274-F99A-4B44-B059-5F6B0CE860BD}" presName="imgShp" presStyleLbl="fgImgPlace1" presStyleIdx="2" presStyleCnt="5" custScaleX="60776" custScaleY="59997"/>
      <dgm:spPr>
        <a:noFill/>
      </dgm:spPr>
      <dgm:t>
        <a:bodyPr/>
        <a:lstStyle/>
        <a:p>
          <a:endParaRPr lang="ru-RU"/>
        </a:p>
      </dgm:t>
    </dgm:pt>
    <dgm:pt modelId="{46531EF4-5C26-4E58-B354-E4BF2CDE5DFF}" type="pres">
      <dgm:prSet presAssocID="{509BF274-F99A-4B44-B059-5F6B0CE860BD}" presName="txShp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ECC39F-D418-4C69-8CC6-E97758DBF04C}" type="pres">
      <dgm:prSet presAssocID="{5C117DCB-373E-46D2-B5DD-0631DFB184FA}" presName="spacing" presStyleCnt="0"/>
      <dgm:spPr/>
    </dgm:pt>
    <dgm:pt modelId="{7DA88CC6-C0E3-4F06-975F-11425843B988}" type="pres">
      <dgm:prSet presAssocID="{73093BDD-9A4B-4CC6-82A9-A36486F7D204}" presName="composite" presStyleCnt="0"/>
      <dgm:spPr/>
    </dgm:pt>
    <dgm:pt modelId="{4B954591-B397-4C40-8B28-89A8CCAD4347}" type="pres">
      <dgm:prSet presAssocID="{73093BDD-9A4B-4CC6-82A9-A36486F7D204}" presName="imgShp" presStyleLbl="fgImgPlace1" presStyleIdx="3" presStyleCnt="5" custScaleX="60776" custScaleY="38815"/>
      <dgm:spPr>
        <a:noFill/>
      </dgm:spPr>
      <dgm:t>
        <a:bodyPr/>
        <a:lstStyle/>
        <a:p>
          <a:endParaRPr lang="ru-RU"/>
        </a:p>
      </dgm:t>
    </dgm:pt>
    <dgm:pt modelId="{7A19D8E0-F0AF-4BDF-9798-3F431ABA85E9}" type="pres">
      <dgm:prSet presAssocID="{73093BDD-9A4B-4CC6-82A9-A36486F7D204}" presName="txShp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43A573-BB3F-4137-B0FF-01EFABB1A4C8}" type="pres">
      <dgm:prSet presAssocID="{BEE9A341-9F92-4C49-AD61-58DBF25D19CA}" presName="spacing" presStyleCnt="0"/>
      <dgm:spPr/>
    </dgm:pt>
    <dgm:pt modelId="{BA120B30-D477-41AF-8857-AADA205F6842}" type="pres">
      <dgm:prSet presAssocID="{EB6DD516-7676-47E1-A7CF-DA25E34E7774}" presName="composite" presStyleCnt="0"/>
      <dgm:spPr/>
    </dgm:pt>
    <dgm:pt modelId="{2F9A7274-44C2-40AA-A55A-C39F71E1A5E9}" type="pres">
      <dgm:prSet presAssocID="{EB6DD516-7676-47E1-A7CF-DA25E34E7774}" presName="imgShp" presStyleLbl="fgImgPlace1" presStyleIdx="4" presStyleCnt="5" custScaleX="49182" custScaleY="55847"/>
      <dgm:spPr>
        <a:noFill/>
      </dgm:spPr>
      <dgm:t>
        <a:bodyPr/>
        <a:lstStyle/>
        <a:p>
          <a:endParaRPr lang="ru-RU"/>
        </a:p>
      </dgm:t>
    </dgm:pt>
    <dgm:pt modelId="{B90E967C-FD5F-48A8-849E-BEB8C9C4566F}" type="pres">
      <dgm:prSet presAssocID="{EB6DD516-7676-47E1-A7CF-DA25E34E7774}" presName="txShp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4757688-35F1-4F8C-A98C-E4A98F8D6F05}" type="presOf" srcId="{E8DA7611-22A5-410D-A123-F5694EEAF6AF}" destId="{6531F101-99DF-4813-BD9D-773D4A3E5362}" srcOrd="0" destOrd="0" presId="urn:microsoft.com/office/officeart/2005/8/layout/vList3#2"/>
    <dgm:cxn modelId="{BC3158A1-3EB7-4F6F-91CC-03E4EFA6517C}" type="presOf" srcId="{EB6DD516-7676-47E1-A7CF-DA25E34E7774}" destId="{B90E967C-FD5F-48A8-849E-BEB8C9C4566F}" srcOrd="0" destOrd="0" presId="urn:microsoft.com/office/officeart/2005/8/layout/vList3#2"/>
    <dgm:cxn modelId="{ED083EC4-D66C-4B32-9474-D326F37F50AC}" srcId="{E8DA7611-22A5-410D-A123-F5694EEAF6AF}" destId="{74F5361B-D768-407F-AF78-A48209EE31F4}" srcOrd="1" destOrd="0" parTransId="{64FA928D-1A67-41E6-A78B-8BE80C17AA1C}" sibTransId="{37F635EB-ED11-4C8F-9E97-78D166843F55}"/>
    <dgm:cxn modelId="{196E80F9-CDE9-4BC7-B211-C8570206D58E}" type="presOf" srcId="{73093BDD-9A4B-4CC6-82A9-A36486F7D204}" destId="{7A19D8E0-F0AF-4BDF-9798-3F431ABA85E9}" srcOrd="0" destOrd="0" presId="urn:microsoft.com/office/officeart/2005/8/layout/vList3#2"/>
    <dgm:cxn modelId="{74D0C3D1-2A9E-4F26-BD40-A679BE0A9FCA}" type="presOf" srcId="{74F5361B-D768-407F-AF78-A48209EE31F4}" destId="{DFD12BFF-EB4B-447F-AC61-0F17B5F76B03}" srcOrd="0" destOrd="0" presId="urn:microsoft.com/office/officeart/2005/8/layout/vList3#2"/>
    <dgm:cxn modelId="{663B430B-C7C2-4CA9-B551-BC9560EA32FD}" srcId="{E8DA7611-22A5-410D-A123-F5694EEAF6AF}" destId="{509BF274-F99A-4B44-B059-5F6B0CE860BD}" srcOrd="2" destOrd="0" parTransId="{45DACDB9-636D-4568-B927-2BB8705ECDC5}" sibTransId="{5C117DCB-373E-46D2-B5DD-0631DFB184FA}"/>
    <dgm:cxn modelId="{BF378892-9A59-4377-A7F4-CBB13166162F}" srcId="{E8DA7611-22A5-410D-A123-F5694EEAF6AF}" destId="{52B06331-011C-4BFD-A3B3-945EA8F8E598}" srcOrd="0" destOrd="0" parTransId="{F0A015D6-27FF-448F-8BB0-B63821B1BCBC}" sibTransId="{D2C42DF8-3400-4889-827A-8D32138CB11B}"/>
    <dgm:cxn modelId="{874EE8B9-5B88-4732-88D5-9ED15E80747C}" srcId="{E8DA7611-22A5-410D-A123-F5694EEAF6AF}" destId="{EB6DD516-7676-47E1-A7CF-DA25E34E7774}" srcOrd="4" destOrd="0" parTransId="{DFD9379C-3C93-47DD-8E53-A0D92ABC50EA}" sibTransId="{0BF51688-8E1E-47DA-825B-60CD4121FC4F}"/>
    <dgm:cxn modelId="{038FCC3F-7EAA-45CA-B198-09D08C7F32D2}" type="presOf" srcId="{52B06331-011C-4BFD-A3B3-945EA8F8E598}" destId="{FDC55238-B5C3-4425-89D7-877B14A43D95}" srcOrd="0" destOrd="0" presId="urn:microsoft.com/office/officeart/2005/8/layout/vList3#2"/>
    <dgm:cxn modelId="{48C8411A-665A-4440-ABBA-F04878C15296}" type="presOf" srcId="{509BF274-F99A-4B44-B059-5F6B0CE860BD}" destId="{46531EF4-5C26-4E58-B354-E4BF2CDE5DFF}" srcOrd="0" destOrd="0" presId="urn:microsoft.com/office/officeart/2005/8/layout/vList3#2"/>
    <dgm:cxn modelId="{BD822825-8260-43F9-80A5-FF038FEFAC44}" srcId="{E8DA7611-22A5-410D-A123-F5694EEAF6AF}" destId="{73093BDD-9A4B-4CC6-82A9-A36486F7D204}" srcOrd="3" destOrd="0" parTransId="{DFF18485-966D-447F-84F2-93E5359739B6}" sibTransId="{BEE9A341-9F92-4C49-AD61-58DBF25D19CA}"/>
    <dgm:cxn modelId="{C11B7B19-6C5A-4C7B-8DC5-863CEA853C6D}" type="presParOf" srcId="{6531F101-99DF-4813-BD9D-773D4A3E5362}" destId="{BDE074EA-56C2-4A98-8422-D91DDCF24F00}" srcOrd="0" destOrd="0" presId="urn:microsoft.com/office/officeart/2005/8/layout/vList3#2"/>
    <dgm:cxn modelId="{BD75E4DE-491E-469A-9BE3-C7AC19C21807}" type="presParOf" srcId="{BDE074EA-56C2-4A98-8422-D91DDCF24F00}" destId="{6BA11B64-0E89-446E-83D5-4A6F35620E81}" srcOrd="0" destOrd="0" presId="urn:microsoft.com/office/officeart/2005/8/layout/vList3#2"/>
    <dgm:cxn modelId="{CC5CFEC0-7056-4413-BC68-99A16CA2F863}" type="presParOf" srcId="{BDE074EA-56C2-4A98-8422-D91DDCF24F00}" destId="{FDC55238-B5C3-4425-89D7-877B14A43D95}" srcOrd="1" destOrd="0" presId="urn:microsoft.com/office/officeart/2005/8/layout/vList3#2"/>
    <dgm:cxn modelId="{E81856C7-FA0B-4617-936B-C87BE2061565}" type="presParOf" srcId="{6531F101-99DF-4813-BD9D-773D4A3E5362}" destId="{7CCED562-8E88-4A09-9481-6BE689DBBF3E}" srcOrd="1" destOrd="0" presId="urn:microsoft.com/office/officeart/2005/8/layout/vList3#2"/>
    <dgm:cxn modelId="{71A624B0-C3AD-47B7-B385-71C3D8B7E875}" type="presParOf" srcId="{6531F101-99DF-4813-BD9D-773D4A3E5362}" destId="{C5A35AFB-996D-4A23-9548-0ECE935C62F3}" srcOrd="2" destOrd="0" presId="urn:microsoft.com/office/officeart/2005/8/layout/vList3#2"/>
    <dgm:cxn modelId="{CD1A22F9-9F76-480C-A42F-884AC929D10B}" type="presParOf" srcId="{C5A35AFB-996D-4A23-9548-0ECE935C62F3}" destId="{D798E8B5-E8EE-453A-8CD4-B4D78AE69C0C}" srcOrd="0" destOrd="0" presId="urn:microsoft.com/office/officeart/2005/8/layout/vList3#2"/>
    <dgm:cxn modelId="{899C970F-1F84-448C-BD61-69A403DEEA9B}" type="presParOf" srcId="{C5A35AFB-996D-4A23-9548-0ECE935C62F3}" destId="{DFD12BFF-EB4B-447F-AC61-0F17B5F76B03}" srcOrd="1" destOrd="0" presId="urn:microsoft.com/office/officeart/2005/8/layout/vList3#2"/>
    <dgm:cxn modelId="{DFF51C07-07A4-4E9F-A906-E466418EFA2D}" type="presParOf" srcId="{6531F101-99DF-4813-BD9D-773D4A3E5362}" destId="{3AF62922-2F89-4A4C-87D7-914D82F4190E}" srcOrd="3" destOrd="0" presId="urn:microsoft.com/office/officeart/2005/8/layout/vList3#2"/>
    <dgm:cxn modelId="{59241C46-988A-44A4-ACD3-2110781AD61B}" type="presParOf" srcId="{6531F101-99DF-4813-BD9D-773D4A3E5362}" destId="{7C48C408-8A4C-466F-9F26-00FDA1390DD3}" srcOrd="4" destOrd="0" presId="urn:microsoft.com/office/officeart/2005/8/layout/vList3#2"/>
    <dgm:cxn modelId="{0E863DBE-5019-4259-8702-96B57BA14287}" type="presParOf" srcId="{7C48C408-8A4C-466F-9F26-00FDA1390DD3}" destId="{68C39ECC-0A46-4FC1-96DB-8966F63DC196}" srcOrd="0" destOrd="0" presId="urn:microsoft.com/office/officeart/2005/8/layout/vList3#2"/>
    <dgm:cxn modelId="{B13A771A-0B0A-40DE-A035-AE19139C3600}" type="presParOf" srcId="{7C48C408-8A4C-466F-9F26-00FDA1390DD3}" destId="{46531EF4-5C26-4E58-B354-E4BF2CDE5DFF}" srcOrd="1" destOrd="0" presId="urn:microsoft.com/office/officeart/2005/8/layout/vList3#2"/>
    <dgm:cxn modelId="{149CA55C-7ACB-4A80-89F2-991754CB2182}" type="presParOf" srcId="{6531F101-99DF-4813-BD9D-773D4A3E5362}" destId="{55ECC39F-D418-4C69-8CC6-E97758DBF04C}" srcOrd="5" destOrd="0" presId="urn:microsoft.com/office/officeart/2005/8/layout/vList3#2"/>
    <dgm:cxn modelId="{5686F800-DD37-43C5-B8ED-1A4923D472CE}" type="presParOf" srcId="{6531F101-99DF-4813-BD9D-773D4A3E5362}" destId="{7DA88CC6-C0E3-4F06-975F-11425843B988}" srcOrd="6" destOrd="0" presId="urn:microsoft.com/office/officeart/2005/8/layout/vList3#2"/>
    <dgm:cxn modelId="{4A18AB4D-3E5C-45F3-A33D-577594197558}" type="presParOf" srcId="{7DA88CC6-C0E3-4F06-975F-11425843B988}" destId="{4B954591-B397-4C40-8B28-89A8CCAD4347}" srcOrd="0" destOrd="0" presId="urn:microsoft.com/office/officeart/2005/8/layout/vList3#2"/>
    <dgm:cxn modelId="{BEC69414-5D12-436A-900A-9ACE066DFEE6}" type="presParOf" srcId="{7DA88CC6-C0E3-4F06-975F-11425843B988}" destId="{7A19D8E0-F0AF-4BDF-9798-3F431ABA85E9}" srcOrd="1" destOrd="0" presId="urn:microsoft.com/office/officeart/2005/8/layout/vList3#2"/>
    <dgm:cxn modelId="{8216052B-4D07-4BC0-923F-17782E33880F}" type="presParOf" srcId="{6531F101-99DF-4813-BD9D-773D4A3E5362}" destId="{2D43A573-BB3F-4137-B0FF-01EFABB1A4C8}" srcOrd="7" destOrd="0" presId="urn:microsoft.com/office/officeart/2005/8/layout/vList3#2"/>
    <dgm:cxn modelId="{2B738C32-65DC-4332-8D87-5B536FBA8628}" type="presParOf" srcId="{6531F101-99DF-4813-BD9D-773D4A3E5362}" destId="{BA120B30-D477-41AF-8857-AADA205F6842}" srcOrd="8" destOrd="0" presId="urn:microsoft.com/office/officeart/2005/8/layout/vList3#2"/>
    <dgm:cxn modelId="{F5D86C06-63E9-4C00-BC8F-FF6E4A8EBDA6}" type="presParOf" srcId="{BA120B30-D477-41AF-8857-AADA205F6842}" destId="{2F9A7274-44C2-40AA-A55A-C39F71E1A5E9}" srcOrd="0" destOrd="0" presId="urn:microsoft.com/office/officeart/2005/8/layout/vList3#2"/>
    <dgm:cxn modelId="{A727CC15-F1A5-4B4F-AE24-CC3041B7D843}" type="presParOf" srcId="{BA120B30-D477-41AF-8857-AADA205F6842}" destId="{B90E967C-FD5F-48A8-849E-BEB8C9C4566F}" srcOrd="1" destOrd="0" presId="urn:microsoft.com/office/officeart/2005/8/layout/vList3#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99ABDFA-3640-44C8-89CC-7348F0E983BD}" type="doc">
      <dgm:prSet loTypeId="urn:microsoft.com/office/officeart/2005/8/layout/vList3#3" loCatId="list" qsTypeId="urn:microsoft.com/office/officeart/2005/8/quickstyle/simple4" qsCatId="simple" csTypeId="urn:microsoft.com/office/officeart/2005/8/colors/colorful2" csCatId="colorful" phldr="1"/>
      <dgm:spPr/>
    </dgm:pt>
    <dgm:pt modelId="{306AD03E-524A-41B0-B1C5-539C89D90D14}">
      <dgm:prSet phldrT="[Текст]"/>
      <dgm:spPr/>
      <dgm:t>
        <a:bodyPr/>
        <a:lstStyle/>
        <a:p>
          <a:r>
            <a:rPr lang="ru-RU" dirty="0" smtClean="0"/>
            <a:t>Экскурсии</a:t>
          </a:r>
          <a:endParaRPr lang="ru-RU" dirty="0"/>
        </a:p>
      </dgm:t>
    </dgm:pt>
    <dgm:pt modelId="{1700C934-BB23-4B77-BED5-39FD7FC8F528}" type="parTrans" cxnId="{5CD241C9-47B3-44B4-ADC7-F134E9283C17}">
      <dgm:prSet/>
      <dgm:spPr/>
      <dgm:t>
        <a:bodyPr/>
        <a:lstStyle/>
        <a:p>
          <a:endParaRPr lang="ru-RU"/>
        </a:p>
      </dgm:t>
    </dgm:pt>
    <dgm:pt modelId="{47EEE83F-CFD5-4A45-8886-4DAD28DEA3C6}" type="sibTrans" cxnId="{5CD241C9-47B3-44B4-ADC7-F134E9283C17}">
      <dgm:prSet/>
      <dgm:spPr/>
      <dgm:t>
        <a:bodyPr/>
        <a:lstStyle/>
        <a:p>
          <a:endParaRPr lang="ru-RU"/>
        </a:p>
      </dgm:t>
    </dgm:pt>
    <dgm:pt modelId="{7CD0DB73-6C74-499F-921A-6060EE29DB91}">
      <dgm:prSet phldrT="[Текст]"/>
      <dgm:spPr/>
      <dgm:t>
        <a:bodyPr/>
        <a:lstStyle/>
        <a:p>
          <a:r>
            <a:rPr lang="ru-RU" dirty="0" smtClean="0"/>
            <a:t>Наблюдения</a:t>
          </a:r>
          <a:endParaRPr lang="ru-RU" dirty="0"/>
        </a:p>
      </dgm:t>
    </dgm:pt>
    <dgm:pt modelId="{7E95FCEC-7FC3-4619-ABC9-E1D30999E468}" type="parTrans" cxnId="{FBD29D2C-6696-4A89-AD10-4DB95F525D08}">
      <dgm:prSet/>
      <dgm:spPr/>
      <dgm:t>
        <a:bodyPr/>
        <a:lstStyle/>
        <a:p>
          <a:endParaRPr lang="ru-RU"/>
        </a:p>
      </dgm:t>
    </dgm:pt>
    <dgm:pt modelId="{7EC8411F-7772-4B8E-9A3C-76E94FF0EF47}" type="sibTrans" cxnId="{FBD29D2C-6696-4A89-AD10-4DB95F525D08}">
      <dgm:prSet/>
      <dgm:spPr/>
      <dgm:t>
        <a:bodyPr/>
        <a:lstStyle/>
        <a:p>
          <a:endParaRPr lang="ru-RU"/>
        </a:p>
      </dgm:t>
    </dgm:pt>
    <dgm:pt modelId="{BDC14289-167F-4637-8574-0B37D1B16055}">
      <dgm:prSet phldrT="[Текст]"/>
      <dgm:spPr/>
      <dgm:t>
        <a:bodyPr/>
        <a:lstStyle/>
        <a:p>
          <a:r>
            <a:rPr lang="ru-RU" dirty="0" smtClean="0"/>
            <a:t>Праздники</a:t>
          </a:r>
          <a:endParaRPr lang="ru-RU" dirty="0"/>
        </a:p>
      </dgm:t>
    </dgm:pt>
    <dgm:pt modelId="{FBD5C544-C59E-43D2-BC32-C1DE9BC1C8E6}" type="parTrans" cxnId="{6C60DCE7-8157-4D38-BFEC-26C06A619025}">
      <dgm:prSet/>
      <dgm:spPr/>
      <dgm:t>
        <a:bodyPr/>
        <a:lstStyle/>
        <a:p>
          <a:endParaRPr lang="ru-RU"/>
        </a:p>
      </dgm:t>
    </dgm:pt>
    <dgm:pt modelId="{7ACC1098-E8DE-4804-ADA3-8E2F399D4862}" type="sibTrans" cxnId="{6C60DCE7-8157-4D38-BFEC-26C06A619025}">
      <dgm:prSet/>
      <dgm:spPr/>
      <dgm:t>
        <a:bodyPr/>
        <a:lstStyle/>
        <a:p>
          <a:endParaRPr lang="ru-RU"/>
        </a:p>
      </dgm:t>
    </dgm:pt>
    <dgm:pt modelId="{CAFD5292-B989-4589-BCA4-FD0F709CFC05}">
      <dgm:prSet phldrT="[Текст]"/>
      <dgm:spPr/>
      <dgm:t>
        <a:bodyPr/>
        <a:lstStyle/>
        <a:p>
          <a:r>
            <a:rPr lang="ru-RU" dirty="0" smtClean="0"/>
            <a:t>Игры </a:t>
          </a:r>
          <a:endParaRPr lang="ru-RU" dirty="0"/>
        </a:p>
      </dgm:t>
    </dgm:pt>
    <dgm:pt modelId="{FA8C30CE-54AE-4E13-92F6-B2BCE6E77E10}" type="parTrans" cxnId="{96E74634-7CF3-4EF5-8E9B-C556DF0C1302}">
      <dgm:prSet/>
      <dgm:spPr/>
      <dgm:t>
        <a:bodyPr/>
        <a:lstStyle/>
        <a:p>
          <a:endParaRPr lang="ru-RU"/>
        </a:p>
      </dgm:t>
    </dgm:pt>
    <dgm:pt modelId="{7A7E7040-BF34-481B-B55C-7FE226E6CE3A}" type="sibTrans" cxnId="{96E74634-7CF3-4EF5-8E9B-C556DF0C1302}">
      <dgm:prSet/>
      <dgm:spPr/>
      <dgm:t>
        <a:bodyPr/>
        <a:lstStyle/>
        <a:p>
          <a:endParaRPr lang="ru-RU"/>
        </a:p>
      </dgm:t>
    </dgm:pt>
    <dgm:pt modelId="{377C0CC0-8DDB-4079-8E88-27A22D30AC3B}">
      <dgm:prSet phldrT="[Текст]"/>
      <dgm:spPr/>
      <dgm:t>
        <a:bodyPr/>
        <a:lstStyle/>
        <a:p>
          <a:r>
            <a:rPr lang="ru-RU" dirty="0" smtClean="0"/>
            <a:t>Театрализованные </a:t>
          </a:r>
          <a:br>
            <a:rPr lang="ru-RU" dirty="0" smtClean="0"/>
          </a:br>
          <a:r>
            <a:rPr lang="ru-RU" dirty="0" smtClean="0"/>
            <a:t>занятия</a:t>
          </a:r>
          <a:endParaRPr lang="ru-RU" dirty="0"/>
        </a:p>
      </dgm:t>
    </dgm:pt>
    <dgm:pt modelId="{2C37A494-91E7-4BA5-99B3-56C9B1A654BA}" type="parTrans" cxnId="{C3F2AAA5-506C-40B9-84BB-FA4A70C1A443}">
      <dgm:prSet/>
      <dgm:spPr/>
      <dgm:t>
        <a:bodyPr/>
        <a:lstStyle/>
        <a:p>
          <a:endParaRPr lang="ru-RU"/>
        </a:p>
      </dgm:t>
    </dgm:pt>
    <dgm:pt modelId="{F33BE9ED-9EB5-4A7D-80B5-DFE21C075156}" type="sibTrans" cxnId="{C3F2AAA5-506C-40B9-84BB-FA4A70C1A443}">
      <dgm:prSet/>
      <dgm:spPr/>
      <dgm:t>
        <a:bodyPr/>
        <a:lstStyle/>
        <a:p>
          <a:endParaRPr lang="ru-RU"/>
        </a:p>
      </dgm:t>
    </dgm:pt>
    <dgm:pt modelId="{EDA407FB-A386-4AD2-BDA1-C8A3D43E3045}">
      <dgm:prSet phldrT="[Текст]"/>
      <dgm:spPr/>
      <dgm:t>
        <a:bodyPr/>
        <a:lstStyle/>
        <a:p>
          <a:r>
            <a:rPr lang="ru-RU" dirty="0" smtClean="0"/>
            <a:t>Беседы </a:t>
          </a:r>
          <a:endParaRPr lang="ru-RU" dirty="0"/>
        </a:p>
      </dgm:t>
    </dgm:pt>
    <dgm:pt modelId="{FA2ED2CC-3C51-42FB-8040-EED759E15FE6}" type="parTrans" cxnId="{28FC3529-876D-4EFE-B814-2A3A47243F18}">
      <dgm:prSet/>
      <dgm:spPr/>
      <dgm:t>
        <a:bodyPr/>
        <a:lstStyle/>
        <a:p>
          <a:endParaRPr lang="ru-RU"/>
        </a:p>
      </dgm:t>
    </dgm:pt>
    <dgm:pt modelId="{062FBF3F-37E5-4556-8A7E-AA5CB440EF7C}" type="sibTrans" cxnId="{28FC3529-876D-4EFE-B814-2A3A47243F18}">
      <dgm:prSet/>
      <dgm:spPr/>
      <dgm:t>
        <a:bodyPr/>
        <a:lstStyle/>
        <a:p>
          <a:endParaRPr lang="ru-RU"/>
        </a:p>
      </dgm:t>
    </dgm:pt>
    <dgm:pt modelId="{9B62CC2A-B300-482B-8DA2-2CA3F80630FA}">
      <dgm:prSet phldrT="[Текст]"/>
      <dgm:spPr/>
      <dgm:t>
        <a:bodyPr/>
        <a:lstStyle/>
        <a:p>
          <a:r>
            <a:rPr lang="ru-RU" dirty="0" smtClean="0"/>
            <a:t>Викторины </a:t>
          </a:r>
          <a:endParaRPr lang="ru-RU" dirty="0"/>
        </a:p>
      </dgm:t>
    </dgm:pt>
    <dgm:pt modelId="{7D88C359-FC4A-40E7-B39F-9C175F3EBDCF}" type="parTrans" cxnId="{23AE7219-2451-43B6-8C84-F599014C7AEA}">
      <dgm:prSet/>
      <dgm:spPr/>
      <dgm:t>
        <a:bodyPr/>
        <a:lstStyle/>
        <a:p>
          <a:endParaRPr lang="ru-RU"/>
        </a:p>
      </dgm:t>
    </dgm:pt>
    <dgm:pt modelId="{EB49251B-0312-46CC-AA13-EC3583A6DF30}" type="sibTrans" cxnId="{23AE7219-2451-43B6-8C84-F599014C7AEA}">
      <dgm:prSet/>
      <dgm:spPr/>
      <dgm:t>
        <a:bodyPr/>
        <a:lstStyle/>
        <a:p>
          <a:endParaRPr lang="ru-RU"/>
        </a:p>
      </dgm:t>
    </dgm:pt>
    <dgm:pt modelId="{C74878E3-289D-46E8-885C-E95E4F03BB73}">
      <dgm:prSet phldrT="[Текст]"/>
      <dgm:spPr/>
      <dgm:t>
        <a:bodyPr/>
        <a:lstStyle/>
        <a:p>
          <a:r>
            <a:rPr lang="ru-RU" dirty="0" smtClean="0"/>
            <a:t>Трудовая деятельность</a:t>
          </a:r>
          <a:endParaRPr lang="ru-RU" dirty="0"/>
        </a:p>
      </dgm:t>
    </dgm:pt>
    <dgm:pt modelId="{DA60558E-25E2-4D75-B4F7-03587C7906C5}" type="parTrans" cxnId="{B70B5EDB-A0ED-471E-B38A-44443A2109CE}">
      <dgm:prSet/>
      <dgm:spPr/>
      <dgm:t>
        <a:bodyPr/>
        <a:lstStyle/>
        <a:p>
          <a:endParaRPr lang="ru-RU"/>
        </a:p>
      </dgm:t>
    </dgm:pt>
    <dgm:pt modelId="{5B643A92-03CF-4D2D-9750-AD7DD3AB344B}" type="sibTrans" cxnId="{B70B5EDB-A0ED-471E-B38A-44443A2109CE}">
      <dgm:prSet/>
      <dgm:spPr/>
      <dgm:t>
        <a:bodyPr/>
        <a:lstStyle/>
        <a:p>
          <a:endParaRPr lang="ru-RU"/>
        </a:p>
      </dgm:t>
    </dgm:pt>
    <dgm:pt modelId="{3D0B0031-00CA-49B4-9065-A87ED659D397}" type="pres">
      <dgm:prSet presAssocID="{A99ABDFA-3640-44C8-89CC-7348F0E983BD}" presName="linearFlow" presStyleCnt="0">
        <dgm:presLayoutVars>
          <dgm:dir/>
          <dgm:resizeHandles val="exact"/>
        </dgm:presLayoutVars>
      </dgm:prSet>
      <dgm:spPr/>
    </dgm:pt>
    <dgm:pt modelId="{2ADB239C-9664-41A1-8A8C-435670589AF2}" type="pres">
      <dgm:prSet presAssocID="{306AD03E-524A-41B0-B1C5-539C89D90D14}" presName="composite" presStyleCnt="0"/>
      <dgm:spPr/>
    </dgm:pt>
    <dgm:pt modelId="{BCCE534F-D9D5-43D9-BC26-AC8386C66F19}" type="pres">
      <dgm:prSet presAssocID="{306AD03E-524A-41B0-B1C5-539C89D90D14}" presName="imgShp" presStyleLbl="fgImgPlace1" presStyleIdx="0" presStyleCnt="8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F27AF05A-0AE1-4179-87DC-1C2A09209EA8}" type="pres">
      <dgm:prSet presAssocID="{306AD03E-524A-41B0-B1C5-539C89D90D14}" presName="txShp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1DFB80-6FD9-4DFB-BFBF-E3768798A5F5}" type="pres">
      <dgm:prSet presAssocID="{47EEE83F-CFD5-4A45-8886-4DAD28DEA3C6}" presName="spacing" presStyleCnt="0"/>
      <dgm:spPr/>
    </dgm:pt>
    <dgm:pt modelId="{5FAB320C-9184-4D44-8D30-62A1B5F8D755}" type="pres">
      <dgm:prSet presAssocID="{7CD0DB73-6C74-499F-921A-6060EE29DB91}" presName="composite" presStyleCnt="0"/>
      <dgm:spPr/>
    </dgm:pt>
    <dgm:pt modelId="{A72A7062-8972-47E9-B8AD-640B8416F96B}" type="pres">
      <dgm:prSet presAssocID="{7CD0DB73-6C74-499F-921A-6060EE29DB91}" presName="imgShp" presStyleLbl="fgImgPlace1" presStyleIdx="1" presStyleCnt="8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E80C741D-636D-4971-A439-282E6CDDB93E}" type="pres">
      <dgm:prSet presAssocID="{7CD0DB73-6C74-499F-921A-6060EE29DB91}" presName="txShp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AC074C-CE55-40BE-8646-F156C315635E}" type="pres">
      <dgm:prSet presAssocID="{7EC8411F-7772-4B8E-9A3C-76E94FF0EF47}" presName="spacing" presStyleCnt="0"/>
      <dgm:spPr/>
    </dgm:pt>
    <dgm:pt modelId="{6567EF00-0795-4F3E-A8BA-3B685E078E04}" type="pres">
      <dgm:prSet presAssocID="{CAFD5292-B989-4589-BCA4-FD0F709CFC05}" presName="composite" presStyleCnt="0"/>
      <dgm:spPr/>
    </dgm:pt>
    <dgm:pt modelId="{BAD27E32-D1E0-463E-B57A-A7347F86DA87}" type="pres">
      <dgm:prSet presAssocID="{CAFD5292-B989-4589-BCA4-FD0F709CFC05}" presName="imgShp" presStyleLbl="fgImgPlace1" presStyleIdx="2" presStyleCnt="8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D45AF241-B5EE-4DB7-82B3-925A75730108}" type="pres">
      <dgm:prSet presAssocID="{CAFD5292-B989-4589-BCA4-FD0F709CFC05}" presName="txShp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155B13-4E91-40B4-BB8B-5AF91BEB5CD0}" type="pres">
      <dgm:prSet presAssocID="{7A7E7040-BF34-481B-B55C-7FE226E6CE3A}" presName="spacing" presStyleCnt="0"/>
      <dgm:spPr/>
    </dgm:pt>
    <dgm:pt modelId="{2ED351E4-2B65-43D7-9AC8-AF2C7B5531D9}" type="pres">
      <dgm:prSet presAssocID="{377C0CC0-8DDB-4079-8E88-27A22D30AC3B}" presName="composite" presStyleCnt="0"/>
      <dgm:spPr/>
    </dgm:pt>
    <dgm:pt modelId="{89DBC730-E285-4147-963C-EFD0E29DB5DB}" type="pres">
      <dgm:prSet presAssocID="{377C0CC0-8DDB-4079-8E88-27A22D30AC3B}" presName="imgShp" presStyleLbl="fgImgPlace1" presStyleIdx="3" presStyleCnt="8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4690B45A-0EDA-4E25-A7F2-B7A16B768FD4}" type="pres">
      <dgm:prSet presAssocID="{377C0CC0-8DDB-4079-8E88-27A22D30AC3B}" presName="txShp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289FEC-5149-482E-89F9-5B7043E2B1D4}" type="pres">
      <dgm:prSet presAssocID="{F33BE9ED-9EB5-4A7D-80B5-DFE21C075156}" presName="spacing" presStyleCnt="0"/>
      <dgm:spPr/>
    </dgm:pt>
    <dgm:pt modelId="{97C4A572-CE88-43EF-84A8-C3EFF6A290A9}" type="pres">
      <dgm:prSet presAssocID="{BDC14289-167F-4637-8574-0B37D1B16055}" presName="composite" presStyleCnt="0"/>
      <dgm:spPr/>
    </dgm:pt>
    <dgm:pt modelId="{AFB0E3AA-E5BF-4A34-A787-068C5135EE77}" type="pres">
      <dgm:prSet presAssocID="{BDC14289-167F-4637-8574-0B37D1B16055}" presName="imgShp" presStyleLbl="fgImgPlace1" presStyleIdx="4" presStyleCnt="8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184C5CD4-102B-458B-83DE-3D07B4A96CCD}" type="pres">
      <dgm:prSet presAssocID="{BDC14289-167F-4637-8574-0B37D1B16055}" presName="txShp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CC3DD0-B940-47C4-8FB8-48D2D47B5CFF}" type="pres">
      <dgm:prSet presAssocID="{7ACC1098-E8DE-4804-ADA3-8E2F399D4862}" presName="spacing" presStyleCnt="0"/>
      <dgm:spPr/>
    </dgm:pt>
    <dgm:pt modelId="{7CA8CE29-C7DF-4276-AFDD-56124BD923E7}" type="pres">
      <dgm:prSet presAssocID="{EDA407FB-A386-4AD2-BDA1-C8A3D43E3045}" presName="composite" presStyleCnt="0"/>
      <dgm:spPr/>
    </dgm:pt>
    <dgm:pt modelId="{14200AE3-5A1C-4D40-BFC0-1D97B0A820C3}" type="pres">
      <dgm:prSet presAssocID="{EDA407FB-A386-4AD2-BDA1-C8A3D43E3045}" presName="imgShp" presStyleLbl="fgImgPlace1" presStyleIdx="5" presStyleCnt="8"/>
      <dgm:spPr>
        <a:blipFill rotWithShape="0">
          <a:blip xmlns:r="http://schemas.openxmlformats.org/officeDocument/2006/relationships" r:embed="rId6"/>
          <a:stretch>
            <a:fillRect/>
          </a:stretch>
        </a:blipFill>
      </dgm:spPr>
    </dgm:pt>
    <dgm:pt modelId="{3D12F470-46E4-4C92-ADD3-583D759C1A98}" type="pres">
      <dgm:prSet presAssocID="{EDA407FB-A386-4AD2-BDA1-C8A3D43E3045}" presName="txShp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6A1217-5D83-496E-B3DD-C09E635DF886}" type="pres">
      <dgm:prSet presAssocID="{062FBF3F-37E5-4556-8A7E-AA5CB440EF7C}" presName="spacing" presStyleCnt="0"/>
      <dgm:spPr/>
    </dgm:pt>
    <dgm:pt modelId="{8AEDB28C-A83B-4DA1-BB70-3B9E7A63630D}" type="pres">
      <dgm:prSet presAssocID="{9B62CC2A-B300-482B-8DA2-2CA3F80630FA}" presName="composite" presStyleCnt="0"/>
      <dgm:spPr/>
    </dgm:pt>
    <dgm:pt modelId="{12287BDB-5CC7-4E25-AB89-4186A3E3BA99}" type="pres">
      <dgm:prSet presAssocID="{9B62CC2A-B300-482B-8DA2-2CA3F80630FA}" presName="imgShp" presStyleLbl="fgImgPlace1" presStyleIdx="6" presStyleCnt="8"/>
      <dgm:spPr>
        <a:blipFill rotWithShape="0">
          <a:blip xmlns:r="http://schemas.openxmlformats.org/officeDocument/2006/relationships" r:embed="rId7"/>
          <a:stretch>
            <a:fillRect/>
          </a:stretch>
        </a:blipFill>
      </dgm:spPr>
    </dgm:pt>
    <dgm:pt modelId="{16A8EBF4-F8F0-4A51-A9D8-209B2B8DD50E}" type="pres">
      <dgm:prSet presAssocID="{9B62CC2A-B300-482B-8DA2-2CA3F80630FA}" presName="txShp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DA8DD9-A028-4702-97A3-2A4AC013B9B5}" type="pres">
      <dgm:prSet presAssocID="{EB49251B-0312-46CC-AA13-EC3583A6DF30}" presName="spacing" presStyleCnt="0"/>
      <dgm:spPr/>
    </dgm:pt>
    <dgm:pt modelId="{1CE77254-3E60-4050-9F00-241E1FA1B025}" type="pres">
      <dgm:prSet presAssocID="{C74878E3-289D-46E8-885C-E95E4F03BB73}" presName="composite" presStyleCnt="0"/>
      <dgm:spPr/>
    </dgm:pt>
    <dgm:pt modelId="{48753082-EAC5-46C4-9208-A8C244150F33}" type="pres">
      <dgm:prSet presAssocID="{C74878E3-289D-46E8-885C-E95E4F03BB73}" presName="imgShp" presStyleLbl="fgImgPlace1" presStyleIdx="7" presStyleCnt="8"/>
      <dgm:spPr>
        <a:blipFill rotWithShape="0">
          <a:blip xmlns:r="http://schemas.openxmlformats.org/officeDocument/2006/relationships" r:embed="rId8"/>
          <a:stretch>
            <a:fillRect/>
          </a:stretch>
        </a:blipFill>
      </dgm:spPr>
    </dgm:pt>
    <dgm:pt modelId="{C201D176-4123-4956-922C-BBF76C996D20}" type="pres">
      <dgm:prSet presAssocID="{C74878E3-289D-46E8-885C-E95E4F03BB73}" presName="txShp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8FC3529-876D-4EFE-B814-2A3A47243F18}" srcId="{A99ABDFA-3640-44C8-89CC-7348F0E983BD}" destId="{EDA407FB-A386-4AD2-BDA1-C8A3D43E3045}" srcOrd="5" destOrd="0" parTransId="{FA2ED2CC-3C51-42FB-8040-EED759E15FE6}" sibTransId="{062FBF3F-37E5-4556-8A7E-AA5CB440EF7C}"/>
    <dgm:cxn modelId="{C25D411B-7DE3-492C-ABDD-4BF8747871EE}" type="presOf" srcId="{EDA407FB-A386-4AD2-BDA1-C8A3D43E3045}" destId="{3D12F470-46E4-4C92-ADD3-583D759C1A98}" srcOrd="0" destOrd="0" presId="urn:microsoft.com/office/officeart/2005/8/layout/vList3#3"/>
    <dgm:cxn modelId="{5CD241C9-47B3-44B4-ADC7-F134E9283C17}" srcId="{A99ABDFA-3640-44C8-89CC-7348F0E983BD}" destId="{306AD03E-524A-41B0-B1C5-539C89D90D14}" srcOrd="0" destOrd="0" parTransId="{1700C934-BB23-4B77-BED5-39FD7FC8F528}" sibTransId="{47EEE83F-CFD5-4A45-8886-4DAD28DEA3C6}"/>
    <dgm:cxn modelId="{413C51B8-21F4-46EC-94E1-133D2AC9BAD0}" type="presOf" srcId="{BDC14289-167F-4637-8574-0B37D1B16055}" destId="{184C5CD4-102B-458B-83DE-3D07B4A96CCD}" srcOrd="0" destOrd="0" presId="urn:microsoft.com/office/officeart/2005/8/layout/vList3#3"/>
    <dgm:cxn modelId="{BA61DB73-D52F-48F9-93EB-99332081352E}" type="presOf" srcId="{C74878E3-289D-46E8-885C-E95E4F03BB73}" destId="{C201D176-4123-4956-922C-BBF76C996D20}" srcOrd="0" destOrd="0" presId="urn:microsoft.com/office/officeart/2005/8/layout/vList3#3"/>
    <dgm:cxn modelId="{23AE7219-2451-43B6-8C84-F599014C7AEA}" srcId="{A99ABDFA-3640-44C8-89CC-7348F0E983BD}" destId="{9B62CC2A-B300-482B-8DA2-2CA3F80630FA}" srcOrd="6" destOrd="0" parTransId="{7D88C359-FC4A-40E7-B39F-9C175F3EBDCF}" sibTransId="{EB49251B-0312-46CC-AA13-EC3583A6DF30}"/>
    <dgm:cxn modelId="{96E74634-7CF3-4EF5-8E9B-C556DF0C1302}" srcId="{A99ABDFA-3640-44C8-89CC-7348F0E983BD}" destId="{CAFD5292-B989-4589-BCA4-FD0F709CFC05}" srcOrd="2" destOrd="0" parTransId="{FA8C30CE-54AE-4E13-92F6-B2BCE6E77E10}" sibTransId="{7A7E7040-BF34-481B-B55C-7FE226E6CE3A}"/>
    <dgm:cxn modelId="{2DD1E177-6513-41D3-804D-F866A9626F36}" type="presOf" srcId="{A99ABDFA-3640-44C8-89CC-7348F0E983BD}" destId="{3D0B0031-00CA-49B4-9065-A87ED659D397}" srcOrd="0" destOrd="0" presId="urn:microsoft.com/office/officeart/2005/8/layout/vList3#3"/>
    <dgm:cxn modelId="{FBD29D2C-6696-4A89-AD10-4DB95F525D08}" srcId="{A99ABDFA-3640-44C8-89CC-7348F0E983BD}" destId="{7CD0DB73-6C74-499F-921A-6060EE29DB91}" srcOrd="1" destOrd="0" parTransId="{7E95FCEC-7FC3-4619-ABC9-E1D30999E468}" sibTransId="{7EC8411F-7772-4B8E-9A3C-76E94FF0EF47}"/>
    <dgm:cxn modelId="{BA66E388-B6F9-406B-A15C-430002558E90}" type="presOf" srcId="{9B62CC2A-B300-482B-8DA2-2CA3F80630FA}" destId="{16A8EBF4-F8F0-4A51-A9D8-209B2B8DD50E}" srcOrd="0" destOrd="0" presId="urn:microsoft.com/office/officeart/2005/8/layout/vList3#3"/>
    <dgm:cxn modelId="{6C60DCE7-8157-4D38-BFEC-26C06A619025}" srcId="{A99ABDFA-3640-44C8-89CC-7348F0E983BD}" destId="{BDC14289-167F-4637-8574-0B37D1B16055}" srcOrd="4" destOrd="0" parTransId="{FBD5C544-C59E-43D2-BC32-C1DE9BC1C8E6}" sibTransId="{7ACC1098-E8DE-4804-ADA3-8E2F399D4862}"/>
    <dgm:cxn modelId="{C3F2AAA5-506C-40B9-84BB-FA4A70C1A443}" srcId="{A99ABDFA-3640-44C8-89CC-7348F0E983BD}" destId="{377C0CC0-8DDB-4079-8E88-27A22D30AC3B}" srcOrd="3" destOrd="0" parTransId="{2C37A494-91E7-4BA5-99B3-56C9B1A654BA}" sibTransId="{F33BE9ED-9EB5-4A7D-80B5-DFE21C075156}"/>
    <dgm:cxn modelId="{616A132B-A31B-4C2D-93D2-C50FC8724807}" type="presOf" srcId="{306AD03E-524A-41B0-B1C5-539C89D90D14}" destId="{F27AF05A-0AE1-4179-87DC-1C2A09209EA8}" srcOrd="0" destOrd="0" presId="urn:microsoft.com/office/officeart/2005/8/layout/vList3#3"/>
    <dgm:cxn modelId="{21018D68-DCB6-400B-A5CC-5BE3EBA11F75}" type="presOf" srcId="{377C0CC0-8DDB-4079-8E88-27A22D30AC3B}" destId="{4690B45A-0EDA-4E25-A7F2-B7A16B768FD4}" srcOrd="0" destOrd="0" presId="urn:microsoft.com/office/officeart/2005/8/layout/vList3#3"/>
    <dgm:cxn modelId="{777BC5E3-6E27-465F-B6D0-D574A76D8BA4}" type="presOf" srcId="{CAFD5292-B989-4589-BCA4-FD0F709CFC05}" destId="{D45AF241-B5EE-4DB7-82B3-925A75730108}" srcOrd="0" destOrd="0" presId="urn:microsoft.com/office/officeart/2005/8/layout/vList3#3"/>
    <dgm:cxn modelId="{B70B5EDB-A0ED-471E-B38A-44443A2109CE}" srcId="{A99ABDFA-3640-44C8-89CC-7348F0E983BD}" destId="{C74878E3-289D-46E8-885C-E95E4F03BB73}" srcOrd="7" destOrd="0" parTransId="{DA60558E-25E2-4D75-B4F7-03587C7906C5}" sibTransId="{5B643A92-03CF-4D2D-9750-AD7DD3AB344B}"/>
    <dgm:cxn modelId="{1475465D-80CC-4EF2-B5A0-235E7A3B614B}" type="presOf" srcId="{7CD0DB73-6C74-499F-921A-6060EE29DB91}" destId="{E80C741D-636D-4971-A439-282E6CDDB93E}" srcOrd="0" destOrd="0" presId="urn:microsoft.com/office/officeart/2005/8/layout/vList3#3"/>
    <dgm:cxn modelId="{74B0A162-3B02-4C35-9188-46EE11F7C72F}" type="presParOf" srcId="{3D0B0031-00CA-49B4-9065-A87ED659D397}" destId="{2ADB239C-9664-41A1-8A8C-435670589AF2}" srcOrd="0" destOrd="0" presId="urn:microsoft.com/office/officeart/2005/8/layout/vList3#3"/>
    <dgm:cxn modelId="{1D25A494-FFE5-4A5E-81A5-B3BC1629B558}" type="presParOf" srcId="{2ADB239C-9664-41A1-8A8C-435670589AF2}" destId="{BCCE534F-D9D5-43D9-BC26-AC8386C66F19}" srcOrd="0" destOrd="0" presId="urn:microsoft.com/office/officeart/2005/8/layout/vList3#3"/>
    <dgm:cxn modelId="{16F1CE58-7B16-4E43-A17D-92C9256F1D4C}" type="presParOf" srcId="{2ADB239C-9664-41A1-8A8C-435670589AF2}" destId="{F27AF05A-0AE1-4179-87DC-1C2A09209EA8}" srcOrd="1" destOrd="0" presId="urn:microsoft.com/office/officeart/2005/8/layout/vList3#3"/>
    <dgm:cxn modelId="{F7EA4B0A-2A9A-4115-B7F5-620124F623EF}" type="presParOf" srcId="{3D0B0031-00CA-49B4-9065-A87ED659D397}" destId="{B91DFB80-6FD9-4DFB-BFBF-E3768798A5F5}" srcOrd="1" destOrd="0" presId="urn:microsoft.com/office/officeart/2005/8/layout/vList3#3"/>
    <dgm:cxn modelId="{2B36D3A0-7265-43AF-88E0-FD420F64D422}" type="presParOf" srcId="{3D0B0031-00CA-49B4-9065-A87ED659D397}" destId="{5FAB320C-9184-4D44-8D30-62A1B5F8D755}" srcOrd="2" destOrd="0" presId="urn:microsoft.com/office/officeart/2005/8/layout/vList3#3"/>
    <dgm:cxn modelId="{C55F034B-25C8-417A-9B5D-042B0D75BE3C}" type="presParOf" srcId="{5FAB320C-9184-4D44-8D30-62A1B5F8D755}" destId="{A72A7062-8972-47E9-B8AD-640B8416F96B}" srcOrd="0" destOrd="0" presId="urn:microsoft.com/office/officeart/2005/8/layout/vList3#3"/>
    <dgm:cxn modelId="{32071797-7D08-4AB6-9A8B-6194ECAED02E}" type="presParOf" srcId="{5FAB320C-9184-4D44-8D30-62A1B5F8D755}" destId="{E80C741D-636D-4971-A439-282E6CDDB93E}" srcOrd="1" destOrd="0" presId="urn:microsoft.com/office/officeart/2005/8/layout/vList3#3"/>
    <dgm:cxn modelId="{6B23EECC-2469-47D3-91BD-AA94CE59AF59}" type="presParOf" srcId="{3D0B0031-00CA-49B4-9065-A87ED659D397}" destId="{7FAC074C-CE55-40BE-8646-F156C315635E}" srcOrd="3" destOrd="0" presId="urn:microsoft.com/office/officeart/2005/8/layout/vList3#3"/>
    <dgm:cxn modelId="{DE871111-B467-43BE-9AFE-92AB8EE766A9}" type="presParOf" srcId="{3D0B0031-00CA-49B4-9065-A87ED659D397}" destId="{6567EF00-0795-4F3E-A8BA-3B685E078E04}" srcOrd="4" destOrd="0" presId="urn:microsoft.com/office/officeart/2005/8/layout/vList3#3"/>
    <dgm:cxn modelId="{06CBF2E3-E698-42E5-9ED3-0A61618DA9E8}" type="presParOf" srcId="{6567EF00-0795-4F3E-A8BA-3B685E078E04}" destId="{BAD27E32-D1E0-463E-B57A-A7347F86DA87}" srcOrd="0" destOrd="0" presId="urn:microsoft.com/office/officeart/2005/8/layout/vList3#3"/>
    <dgm:cxn modelId="{8055309D-AFB1-4064-97BB-8309B5B20BBA}" type="presParOf" srcId="{6567EF00-0795-4F3E-A8BA-3B685E078E04}" destId="{D45AF241-B5EE-4DB7-82B3-925A75730108}" srcOrd="1" destOrd="0" presId="urn:microsoft.com/office/officeart/2005/8/layout/vList3#3"/>
    <dgm:cxn modelId="{3379C0C2-5B63-437D-B8C0-8B3F964E311B}" type="presParOf" srcId="{3D0B0031-00CA-49B4-9065-A87ED659D397}" destId="{B7155B13-4E91-40B4-BB8B-5AF91BEB5CD0}" srcOrd="5" destOrd="0" presId="urn:microsoft.com/office/officeart/2005/8/layout/vList3#3"/>
    <dgm:cxn modelId="{DCA35457-6ED5-4352-89EF-DF30928AC644}" type="presParOf" srcId="{3D0B0031-00CA-49B4-9065-A87ED659D397}" destId="{2ED351E4-2B65-43D7-9AC8-AF2C7B5531D9}" srcOrd="6" destOrd="0" presId="urn:microsoft.com/office/officeart/2005/8/layout/vList3#3"/>
    <dgm:cxn modelId="{2D2E0CB3-5DBA-45E8-93D8-5597ED733FC3}" type="presParOf" srcId="{2ED351E4-2B65-43D7-9AC8-AF2C7B5531D9}" destId="{89DBC730-E285-4147-963C-EFD0E29DB5DB}" srcOrd="0" destOrd="0" presId="urn:microsoft.com/office/officeart/2005/8/layout/vList3#3"/>
    <dgm:cxn modelId="{85D712A3-1C47-417D-B1DE-FC4A7D86D7EF}" type="presParOf" srcId="{2ED351E4-2B65-43D7-9AC8-AF2C7B5531D9}" destId="{4690B45A-0EDA-4E25-A7F2-B7A16B768FD4}" srcOrd="1" destOrd="0" presId="urn:microsoft.com/office/officeart/2005/8/layout/vList3#3"/>
    <dgm:cxn modelId="{C9D6F10D-05A3-4895-A71D-DA84D876B363}" type="presParOf" srcId="{3D0B0031-00CA-49B4-9065-A87ED659D397}" destId="{68289FEC-5149-482E-89F9-5B7043E2B1D4}" srcOrd="7" destOrd="0" presId="urn:microsoft.com/office/officeart/2005/8/layout/vList3#3"/>
    <dgm:cxn modelId="{660E5C15-D42A-47B8-93C9-5D0B84BAAC0C}" type="presParOf" srcId="{3D0B0031-00CA-49B4-9065-A87ED659D397}" destId="{97C4A572-CE88-43EF-84A8-C3EFF6A290A9}" srcOrd="8" destOrd="0" presId="urn:microsoft.com/office/officeart/2005/8/layout/vList3#3"/>
    <dgm:cxn modelId="{10FE08CE-D8A8-4CB5-AD4F-FE613AB49359}" type="presParOf" srcId="{97C4A572-CE88-43EF-84A8-C3EFF6A290A9}" destId="{AFB0E3AA-E5BF-4A34-A787-068C5135EE77}" srcOrd="0" destOrd="0" presId="urn:microsoft.com/office/officeart/2005/8/layout/vList3#3"/>
    <dgm:cxn modelId="{FCB2E12D-2A59-410B-B152-28484574D4D1}" type="presParOf" srcId="{97C4A572-CE88-43EF-84A8-C3EFF6A290A9}" destId="{184C5CD4-102B-458B-83DE-3D07B4A96CCD}" srcOrd="1" destOrd="0" presId="urn:microsoft.com/office/officeart/2005/8/layout/vList3#3"/>
    <dgm:cxn modelId="{90A40EEB-115D-4A94-80BB-704A806457AC}" type="presParOf" srcId="{3D0B0031-00CA-49B4-9065-A87ED659D397}" destId="{41CC3DD0-B940-47C4-8FB8-48D2D47B5CFF}" srcOrd="9" destOrd="0" presId="urn:microsoft.com/office/officeart/2005/8/layout/vList3#3"/>
    <dgm:cxn modelId="{030BB357-68C5-4A30-8DFA-5876FEC8CD9B}" type="presParOf" srcId="{3D0B0031-00CA-49B4-9065-A87ED659D397}" destId="{7CA8CE29-C7DF-4276-AFDD-56124BD923E7}" srcOrd="10" destOrd="0" presId="urn:microsoft.com/office/officeart/2005/8/layout/vList3#3"/>
    <dgm:cxn modelId="{D6B25D05-8CC9-4DF4-95B9-DA405009AB9A}" type="presParOf" srcId="{7CA8CE29-C7DF-4276-AFDD-56124BD923E7}" destId="{14200AE3-5A1C-4D40-BFC0-1D97B0A820C3}" srcOrd="0" destOrd="0" presId="urn:microsoft.com/office/officeart/2005/8/layout/vList3#3"/>
    <dgm:cxn modelId="{02C628E5-0107-4CE6-B055-905093F0DC9F}" type="presParOf" srcId="{7CA8CE29-C7DF-4276-AFDD-56124BD923E7}" destId="{3D12F470-46E4-4C92-ADD3-583D759C1A98}" srcOrd="1" destOrd="0" presId="urn:microsoft.com/office/officeart/2005/8/layout/vList3#3"/>
    <dgm:cxn modelId="{85F26EBC-3E72-4DDB-81DE-E6F937A244EE}" type="presParOf" srcId="{3D0B0031-00CA-49B4-9065-A87ED659D397}" destId="{CF6A1217-5D83-496E-B3DD-C09E635DF886}" srcOrd="11" destOrd="0" presId="urn:microsoft.com/office/officeart/2005/8/layout/vList3#3"/>
    <dgm:cxn modelId="{CDF40142-7E07-42C7-9336-10C867A647EA}" type="presParOf" srcId="{3D0B0031-00CA-49B4-9065-A87ED659D397}" destId="{8AEDB28C-A83B-4DA1-BB70-3B9E7A63630D}" srcOrd="12" destOrd="0" presId="urn:microsoft.com/office/officeart/2005/8/layout/vList3#3"/>
    <dgm:cxn modelId="{39A95228-901C-4BBA-8B76-F51970ED079C}" type="presParOf" srcId="{8AEDB28C-A83B-4DA1-BB70-3B9E7A63630D}" destId="{12287BDB-5CC7-4E25-AB89-4186A3E3BA99}" srcOrd="0" destOrd="0" presId="urn:microsoft.com/office/officeart/2005/8/layout/vList3#3"/>
    <dgm:cxn modelId="{041FA81A-7883-46AF-81DF-D452271F8759}" type="presParOf" srcId="{8AEDB28C-A83B-4DA1-BB70-3B9E7A63630D}" destId="{16A8EBF4-F8F0-4A51-A9D8-209B2B8DD50E}" srcOrd="1" destOrd="0" presId="urn:microsoft.com/office/officeart/2005/8/layout/vList3#3"/>
    <dgm:cxn modelId="{FA7961AE-7F0D-4A2B-BC33-432E41995301}" type="presParOf" srcId="{3D0B0031-00CA-49B4-9065-A87ED659D397}" destId="{ABDA8DD9-A028-4702-97A3-2A4AC013B9B5}" srcOrd="13" destOrd="0" presId="urn:microsoft.com/office/officeart/2005/8/layout/vList3#3"/>
    <dgm:cxn modelId="{06696E6F-6605-4669-B55E-F74250C62787}" type="presParOf" srcId="{3D0B0031-00CA-49B4-9065-A87ED659D397}" destId="{1CE77254-3E60-4050-9F00-241E1FA1B025}" srcOrd="14" destOrd="0" presId="urn:microsoft.com/office/officeart/2005/8/layout/vList3#3"/>
    <dgm:cxn modelId="{7C68F647-BF76-41F9-BBD9-05A522DF3D35}" type="presParOf" srcId="{1CE77254-3E60-4050-9F00-241E1FA1B025}" destId="{48753082-EAC5-46C4-9208-A8C244150F33}" srcOrd="0" destOrd="0" presId="urn:microsoft.com/office/officeart/2005/8/layout/vList3#3"/>
    <dgm:cxn modelId="{93965C17-5B28-4F5F-B404-29E8AD519E09}" type="presParOf" srcId="{1CE77254-3E60-4050-9F00-241E1FA1B025}" destId="{C201D176-4123-4956-922C-BBF76C996D20}" srcOrd="1" destOrd="0" presId="urn:microsoft.com/office/officeart/2005/8/layout/vList3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0668CC3-92BA-4072-B330-C6CB2EF88FA1}" type="doc">
      <dgm:prSet loTypeId="urn:microsoft.com/office/officeart/2005/8/layout/vList3#4" loCatId="list" qsTypeId="urn:microsoft.com/office/officeart/2005/8/quickstyle/simple4" qsCatId="simple" csTypeId="urn:microsoft.com/office/officeart/2005/8/colors/colorful5" csCatId="colorful" phldr="1"/>
      <dgm:spPr/>
    </dgm:pt>
    <dgm:pt modelId="{F8FE289B-460F-4FED-ACEF-AB44B2C2833C}">
      <dgm:prSet phldrT="[Текст]"/>
      <dgm:spPr/>
      <dgm:t>
        <a:bodyPr/>
        <a:lstStyle/>
        <a:p>
          <a:r>
            <a:rPr lang="ru-RU" dirty="0" smtClean="0"/>
            <a:t>Физическое развитие </a:t>
          </a:r>
          <a:endParaRPr lang="ru-RU" dirty="0"/>
        </a:p>
      </dgm:t>
    </dgm:pt>
    <dgm:pt modelId="{7CA5B45E-4071-4850-9D5E-09E27037D000}" type="parTrans" cxnId="{6BAE182F-3D24-47C8-9FA7-48174A7A5E22}">
      <dgm:prSet/>
      <dgm:spPr/>
      <dgm:t>
        <a:bodyPr/>
        <a:lstStyle/>
        <a:p>
          <a:endParaRPr lang="ru-RU"/>
        </a:p>
      </dgm:t>
    </dgm:pt>
    <dgm:pt modelId="{4A3EEC64-F39F-4380-B67E-E117180A1668}" type="sibTrans" cxnId="{6BAE182F-3D24-47C8-9FA7-48174A7A5E22}">
      <dgm:prSet/>
      <dgm:spPr/>
      <dgm:t>
        <a:bodyPr/>
        <a:lstStyle/>
        <a:p>
          <a:endParaRPr lang="ru-RU"/>
        </a:p>
      </dgm:t>
    </dgm:pt>
    <dgm:pt modelId="{8D9455F6-78BB-40A7-94DE-AC2DAEE47DFD}">
      <dgm:prSet phldrT="[Текст]"/>
      <dgm:spPr/>
      <dgm:t>
        <a:bodyPr/>
        <a:lstStyle/>
        <a:p>
          <a:r>
            <a:rPr lang="ru-RU" dirty="0" smtClean="0"/>
            <a:t>Познавательное развитие </a:t>
          </a:r>
          <a:endParaRPr lang="ru-RU" dirty="0"/>
        </a:p>
      </dgm:t>
    </dgm:pt>
    <dgm:pt modelId="{986690F8-8EF5-423B-AFAD-1CDDAA40193D}" type="parTrans" cxnId="{E7F05789-A8E6-4796-85C0-B56626D4B31F}">
      <dgm:prSet/>
      <dgm:spPr/>
      <dgm:t>
        <a:bodyPr/>
        <a:lstStyle/>
        <a:p>
          <a:endParaRPr lang="ru-RU"/>
        </a:p>
      </dgm:t>
    </dgm:pt>
    <dgm:pt modelId="{87620638-295B-41B7-8C36-AD2E511F1341}" type="sibTrans" cxnId="{E7F05789-A8E6-4796-85C0-B56626D4B31F}">
      <dgm:prSet/>
      <dgm:spPr/>
      <dgm:t>
        <a:bodyPr/>
        <a:lstStyle/>
        <a:p>
          <a:endParaRPr lang="ru-RU"/>
        </a:p>
      </dgm:t>
    </dgm:pt>
    <dgm:pt modelId="{C720A520-3C20-404D-B36F-3D5D78C2E03E}">
      <dgm:prSet phldrT="[Текст]"/>
      <dgm:spPr/>
      <dgm:t>
        <a:bodyPr/>
        <a:lstStyle/>
        <a:p>
          <a:r>
            <a:rPr lang="ru-RU" dirty="0" smtClean="0"/>
            <a:t>Речевое развитие </a:t>
          </a:r>
          <a:endParaRPr lang="ru-RU" dirty="0"/>
        </a:p>
      </dgm:t>
    </dgm:pt>
    <dgm:pt modelId="{34629652-87D8-4400-8A7C-5C4B91C673FB}" type="parTrans" cxnId="{C55748D6-397F-4570-B894-2D0D4275A45E}">
      <dgm:prSet/>
      <dgm:spPr/>
      <dgm:t>
        <a:bodyPr/>
        <a:lstStyle/>
        <a:p>
          <a:endParaRPr lang="ru-RU"/>
        </a:p>
      </dgm:t>
    </dgm:pt>
    <dgm:pt modelId="{FEB01D0C-F1FD-469D-A069-71C3E070F139}" type="sibTrans" cxnId="{C55748D6-397F-4570-B894-2D0D4275A45E}">
      <dgm:prSet/>
      <dgm:spPr/>
      <dgm:t>
        <a:bodyPr/>
        <a:lstStyle/>
        <a:p>
          <a:endParaRPr lang="ru-RU"/>
        </a:p>
      </dgm:t>
    </dgm:pt>
    <dgm:pt modelId="{3A5052CD-AB0E-4F54-A4E4-BE7B78512B86}">
      <dgm:prSet phldrT="[Текст]"/>
      <dgm:spPr/>
      <dgm:t>
        <a:bodyPr/>
        <a:lstStyle/>
        <a:p>
          <a:r>
            <a:rPr lang="ru-RU" dirty="0" smtClean="0"/>
            <a:t>Художественно- эстетическое развитие</a:t>
          </a:r>
          <a:endParaRPr lang="ru-RU" dirty="0"/>
        </a:p>
      </dgm:t>
    </dgm:pt>
    <dgm:pt modelId="{998CA8CD-8B9B-4641-BBAF-B61B25D105BB}" type="parTrans" cxnId="{8B556309-4735-4004-A418-25456BF36563}">
      <dgm:prSet/>
      <dgm:spPr/>
      <dgm:t>
        <a:bodyPr/>
        <a:lstStyle/>
        <a:p>
          <a:endParaRPr lang="ru-RU"/>
        </a:p>
      </dgm:t>
    </dgm:pt>
    <dgm:pt modelId="{9ECB137A-4449-44A3-B89C-CFA6EE65C956}" type="sibTrans" cxnId="{8B556309-4735-4004-A418-25456BF36563}">
      <dgm:prSet/>
      <dgm:spPr/>
      <dgm:t>
        <a:bodyPr/>
        <a:lstStyle/>
        <a:p>
          <a:endParaRPr lang="ru-RU"/>
        </a:p>
      </dgm:t>
    </dgm:pt>
    <dgm:pt modelId="{E2BB759C-E4A3-47CD-89EA-DAF21FF4EE17}">
      <dgm:prSet phldrT="[Текст]"/>
      <dgm:spPr/>
      <dgm:t>
        <a:bodyPr/>
        <a:lstStyle/>
        <a:p>
          <a:r>
            <a:rPr lang="ru-RU" dirty="0" smtClean="0"/>
            <a:t>Социально-коммуникативное развитие</a:t>
          </a:r>
          <a:endParaRPr lang="ru-RU" dirty="0"/>
        </a:p>
      </dgm:t>
    </dgm:pt>
    <dgm:pt modelId="{E847D912-26C4-42E2-BC50-F901FB27C2DD}" type="parTrans" cxnId="{B70EB62B-F3CB-4A03-891C-6534599DDC6D}">
      <dgm:prSet/>
      <dgm:spPr/>
      <dgm:t>
        <a:bodyPr/>
        <a:lstStyle/>
        <a:p>
          <a:endParaRPr lang="ru-RU"/>
        </a:p>
      </dgm:t>
    </dgm:pt>
    <dgm:pt modelId="{070E8B6B-E87D-4B1E-9E15-1A412266C233}" type="sibTrans" cxnId="{B70EB62B-F3CB-4A03-891C-6534599DDC6D}">
      <dgm:prSet/>
      <dgm:spPr/>
      <dgm:t>
        <a:bodyPr/>
        <a:lstStyle/>
        <a:p>
          <a:endParaRPr lang="ru-RU"/>
        </a:p>
      </dgm:t>
    </dgm:pt>
    <dgm:pt modelId="{9665CAA7-807E-431E-BE3A-1CC42F90E2AE}" type="pres">
      <dgm:prSet presAssocID="{10668CC3-92BA-4072-B330-C6CB2EF88FA1}" presName="linearFlow" presStyleCnt="0">
        <dgm:presLayoutVars>
          <dgm:dir/>
          <dgm:resizeHandles val="exact"/>
        </dgm:presLayoutVars>
      </dgm:prSet>
      <dgm:spPr/>
    </dgm:pt>
    <dgm:pt modelId="{014E4418-7E4A-44EE-A9B6-529FFFD582C0}" type="pres">
      <dgm:prSet presAssocID="{F8FE289B-460F-4FED-ACEF-AB44B2C2833C}" presName="composite" presStyleCnt="0"/>
      <dgm:spPr/>
    </dgm:pt>
    <dgm:pt modelId="{EBBEB866-7467-4D72-B637-2AB37C5F9D34}" type="pres">
      <dgm:prSet presAssocID="{F8FE289B-460F-4FED-ACEF-AB44B2C2833C}" presName="imgShp" presStyleLbl="fgImgPlace1" presStyleIdx="0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346629E1-C32B-4B1F-8500-89EDE035D403}" type="pres">
      <dgm:prSet presAssocID="{F8FE289B-460F-4FED-ACEF-AB44B2C2833C}" presName="txShp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D81346-A06A-456A-B969-C2F870965CA4}" type="pres">
      <dgm:prSet presAssocID="{4A3EEC64-F39F-4380-B67E-E117180A1668}" presName="spacing" presStyleCnt="0"/>
      <dgm:spPr/>
    </dgm:pt>
    <dgm:pt modelId="{E63963A4-E212-40B9-BB6F-E8DEF1C49AC8}" type="pres">
      <dgm:prSet presAssocID="{C720A520-3C20-404D-B36F-3D5D78C2E03E}" presName="composite" presStyleCnt="0"/>
      <dgm:spPr/>
    </dgm:pt>
    <dgm:pt modelId="{ED587608-A06E-4306-A7BD-9F1C7877865F}" type="pres">
      <dgm:prSet presAssocID="{C720A520-3C20-404D-B36F-3D5D78C2E03E}" presName="imgShp" presStyleLbl="fgImgPlace1" presStyleIdx="1" presStyleCnt="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540A6531-8222-4582-8311-F2DFD0D26B2C}" type="pres">
      <dgm:prSet presAssocID="{C720A520-3C20-404D-B36F-3D5D78C2E03E}" presName="txShp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316581-82D3-44FE-AD86-D1ACED88483A}" type="pres">
      <dgm:prSet presAssocID="{FEB01D0C-F1FD-469D-A069-71C3E070F139}" presName="spacing" presStyleCnt="0"/>
      <dgm:spPr/>
    </dgm:pt>
    <dgm:pt modelId="{C7806C4D-8CA8-42FB-AAC7-BE7B7821E358}" type="pres">
      <dgm:prSet presAssocID="{8D9455F6-78BB-40A7-94DE-AC2DAEE47DFD}" presName="composite" presStyleCnt="0"/>
      <dgm:spPr/>
    </dgm:pt>
    <dgm:pt modelId="{1B65C2D1-131B-468E-874C-6F709701C14B}" type="pres">
      <dgm:prSet presAssocID="{8D9455F6-78BB-40A7-94DE-AC2DAEE47DFD}" presName="imgShp" presStyleLbl="fgImgPlace1" presStyleIdx="2" presStyleCnt="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6E395FA7-584F-4A40-BE12-D249AB013D88}" type="pres">
      <dgm:prSet presAssocID="{8D9455F6-78BB-40A7-94DE-AC2DAEE47DFD}" presName="txShp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F3BA32-DDDE-4774-A5F7-D4AF2A638A50}" type="pres">
      <dgm:prSet presAssocID="{87620638-295B-41B7-8C36-AD2E511F1341}" presName="spacing" presStyleCnt="0"/>
      <dgm:spPr/>
    </dgm:pt>
    <dgm:pt modelId="{C4DA6E68-9906-429E-9BDC-C821996BD536}" type="pres">
      <dgm:prSet presAssocID="{3A5052CD-AB0E-4F54-A4E4-BE7B78512B86}" presName="composite" presStyleCnt="0"/>
      <dgm:spPr/>
    </dgm:pt>
    <dgm:pt modelId="{678851B2-6C8D-4EA2-8785-CD5914298A89}" type="pres">
      <dgm:prSet presAssocID="{3A5052CD-AB0E-4F54-A4E4-BE7B78512B86}" presName="imgShp" presStyleLbl="fgImgPlace1" presStyleIdx="3" presStyleCnt="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1A7B1459-0818-412B-BC21-7BD2556A4AFE}" type="pres">
      <dgm:prSet presAssocID="{3A5052CD-AB0E-4F54-A4E4-BE7B78512B86}" presName="txShp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65742B-9F72-497E-AF7B-EC58AB047FB0}" type="pres">
      <dgm:prSet presAssocID="{9ECB137A-4449-44A3-B89C-CFA6EE65C956}" presName="spacing" presStyleCnt="0"/>
      <dgm:spPr/>
    </dgm:pt>
    <dgm:pt modelId="{80A12B72-EC46-44A2-93A3-38ECD0D17A05}" type="pres">
      <dgm:prSet presAssocID="{E2BB759C-E4A3-47CD-89EA-DAF21FF4EE17}" presName="composite" presStyleCnt="0"/>
      <dgm:spPr/>
    </dgm:pt>
    <dgm:pt modelId="{C4C461BC-10AE-4916-86E9-2C2CA9A8C153}" type="pres">
      <dgm:prSet presAssocID="{E2BB759C-E4A3-47CD-89EA-DAF21FF4EE17}" presName="imgShp" presStyleLbl="fgImgPlace1" presStyleIdx="4" presStyleCnt="5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6E51BFC1-14FD-4E82-B018-40EDABEEFECB}" type="pres">
      <dgm:prSet presAssocID="{E2BB759C-E4A3-47CD-89EA-DAF21FF4EE17}" presName="txShp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55748D6-397F-4570-B894-2D0D4275A45E}" srcId="{10668CC3-92BA-4072-B330-C6CB2EF88FA1}" destId="{C720A520-3C20-404D-B36F-3D5D78C2E03E}" srcOrd="1" destOrd="0" parTransId="{34629652-87D8-4400-8A7C-5C4B91C673FB}" sibTransId="{FEB01D0C-F1FD-469D-A069-71C3E070F139}"/>
    <dgm:cxn modelId="{0E1568F1-6913-4330-812E-4F36BF4CAFE3}" type="presOf" srcId="{10668CC3-92BA-4072-B330-C6CB2EF88FA1}" destId="{9665CAA7-807E-431E-BE3A-1CC42F90E2AE}" srcOrd="0" destOrd="0" presId="urn:microsoft.com/office/officeart/2005/8/layout/vList3#4"/>
    <dgm:cxn modelId="{6BAE182F-3D24-47C8-9FA7-48174A7A5E22}" srcId="{10668CC3-92BA-4072-B330-C6CB2EF88FA1}" destId="{F8FE289B-460F-4FED-ACEF-AB44B2C2833C}" srcOrd="0" destOrd="0" parTransId="{7CA5B45E-4071-4850-9D5E-09E27037D000}" sibTransId="{4A3EEC64-F39F-4380-B67E-E117180A1668}"/>
    <dgm:cxn modelId="{59B9011D-1923-41DF-B884-78BCAB07B904}" type="presOf" srcId="{F8FE289B-460F-4FED-ACEF-AB44B2C2833C}" destId="{346629E1-C32B-4B1F-8500-89EDE035D403}" srcOrd="0" destOrd="0" presId="urn:microsoft.com/office/officeart/2005/8/layout/vList3#4"/>
    <dgm:cxn modelId="{E7F05789-A8E6-4796-85C0-B56626D4B31F}" srcId="{10668CC3-92BA-4072-B330-C6CB2EF88FA1}" destId="{8D9455F6-78BB-40A7-94DE-AC2DAEE47DFD}" srcOrd="2" destOrd="0" parTransId="{986690F8-8EF5-423B-AFAD-1CDDAA40193D}" sibTransId="{87620638-295B-41B7-8C36-AD2E511F1341}"/>
    <dgm:cxn modelId="{8B556309-4735-4004-A418-25456BF36563}" srcId="{10668CC3-92BA-4072-B330-C6CB2EF88FA1}" destId="{3A5052CD-AB0E-4F54-A4E4-BE7B78512B86}" srcOrd="3" destOrd="0" parTransId="{998CA8CD-8B9B-4641-BBAF-B61B25D105BB}" sibTransId="{9ECB137A-4449-44A3-B89C-CFA6EE65C956}"/>
    <dgm:cxn modelId="{887C7653-F8F9-4259-B49B-A36A905D29C7}" type="presOf" srcId="{E2BB759C-E4A3-47CD-89EA-DAF21FF4EE17}" destId="{6E51BFC1-14FD-4E82-B018-40EDABEEFECB}" srcOrd="0" destOrd="0" presId="urn:microsoft.com/office/officeart/2005/8/layout/vList3#4"/>
    <dgm:cxn modelId="{6665319C-E786-45A0-9AFE-AF94984C8255}" type="presOf" srcId="{3A5052CD-AB0E-4F54-A4E4-BE7B78512B86}" destId="{1A7B1459-0818-412B-BC21-7BD2556A4AFE}" srcOrd="0" destOrd="0" presId="urn:microsoft.com/office/officeart/2005/8/layout/vList3#4"/>
    <dgm:cxn modelId="{9221646C-1094-4185-B46F-840FC226CA81}" type="presOf" srcId="{C720A520-3C20-404D-B36F-3D5D78C2E03E}" destId="{540A6531-8222-4582-8311-F2DFD0D26B2C}" srcOrd="0" destOrd="0" presId="urn:microsoft.com/office/officeart/2005/8/layout/vList3#4"/>
    <dgm:cxn modelId="{B70EB62B-F3CB-4A03-891C-6534599DDC6D}" srcId="{10668CC3-92BA-4072-B330-C6CB2EF88FA1}" destId="{E2BB759C-E4A3-47CD-89EA-DAF21FF4EE17}" srcOrd="4" destOrd="0" parTransId="{E847D912-26C4-42E2-BC50-F901FB27C2DD}" sibTransId="{070E8B6B-E87D-4B1E-9E15-1A412266C233}"/>
    <dgm:cxn modelId="{709930F3-6F94-4FEC-B741-D12156A84AC3}" type="presOf" srcId="{8D9455F6-78BB-40A7-94DE-AC2DAEE47DFD}" destId="{6E395FA7-584F-4A40-BE12-D249AB013D88}" srcOrd="0" destOrd="0" presId="urn:microsoft.com/office/officeart/2005/8/layout/vList3#4"/>
    <dgm:cxn modelId="{2798E446-A629-44E4-AE88-1D2E4FD643E1}" type="presParOf" srcId="{9665CAA7-807E-431E-BE3A-1CC42F90E2AE}" destId="{014E4418-7E4A-44EE-A9B6-529FFFD582C0}" srcOrd="0" destOrd="0" presId="urn:microsoft.com/office/officeart/2005/8/layout/vList3#4"/>
    <dgm:cxn modelId="{23B0C841-DC7A-414E-9FAA-CFE95062DE9B}" type="presParOf" srcId="{014E4418-7E4A-44EE-A9B6-529FFFD582C0}" destId="{EBBEB866-7467-4D72-B637-2AB37C5F9D34}" srcOrd="0" destOrd="0" presId="urn:microsoft.com/office/officeart/2005/8/layout/vList3#4"/>
    <dgm:cxn modelId="{8B09F381-F048-419D-9191-AAC84DE4C9FB}" type="presParOf" srcId="{014E4418-7E4A-44EE-A9B6-529FFFD582C0}" destId="{346629E1-C32B-4B1F-8500-89EDE035D403}" srcOrd="1" destOrd="0" presId="urn:microsoft.com/office/officeart/2005/8/layout/vList3#4"/>
    <dgm:cxn modelId="{E8EE70CF-2CA2-45E2-955F-A1ACA13B1C02}" type="presParOf" srcId="{9665CAA7-807E-431E-BE3A-1CC42F90E2AE}" destId="{87D81346-A06A-456A-B969-C2F870965CA4}" srcOrd="1" destOrd="0" presId="urn:microsoft.com/office/officeart/2005/8/layout/vList3#4"/>
    <dgm:cxn modelId="{B156332B-5A0D-43BC-AA84-9E3AF1616F27}" type="presParOf" srcId="{9665CAA7-807E-431E-BE3A-1CC42F90E2AE}" destId="{E63963A4-E212-40B9-BB6F-E8DEF1C49AC8}" srcOrd="2" destOrd="0" presId="urn:microsoft.com/office/officeart/2005/8/layout/vList3#4"/>
    <dgm:cxn modelId="{F8963291-4EFC-44F7-A9B3-A4FFA7C5D8E5}" type="presParOf" srcId="{E63963A4-E212-40B9-BB6F-E8DEF1C49AC8}" destId="{ED587608-A06E-4306-A7BD-9F1C7877865F}" srcOrd="0" destOrd="0" presId="urn:microsoft.com/office/officeart/2005/8/layout/vList3#4"/>
    <dgm:cxn modelId="{AF216067-25A4-494E-BD90-F60401FDE406}" type="presParOf" srcId="{E63963A4-E212-40B9-BB6F-E8DEF1C49AC8}" destId="{540A6531-8222-4582-8311-F2DFD0D26B2C}" srcOrd="1" destOrd="0" presId="urn:microsoft.com/office/officeart/2005/8/layout/vList3#4"/>
    <dgm:cxn modelId="{8A6C944E-0929-4284-B619-13A427AC2746}" type="presParOf" srcId="{9665CAA7-807E-431E-BE3A-1CC42F90E2AE}" destId="{A5316581-82D3-44FE-AD86-D1ACED88483A}" srcOrd="3" destOrd="0" presId="urn:microsoft.com/office/officeart/2005/8/layout/vList3#4"/>
    <dgm:cxn modelId="{5A2954E2-FBF5-4AE5-8476-85612C77353A}" type="presParOf" srcId="{9665CAA7-807E-431E-BE3A-1CC42F90E2AE}" destId="{C7806C4D-8CA8-42FB-AAC7-BE7B7821E358}" srcOrd="4" destOrd="0" presId="urn:microsoft.com/office/officeart/2005/8/layout/vList3#4"/>
    <dgm:cxn modelId="{59DFE59F-CBF7-4832-8589-7CA882039B6E}" type="presParOf" srcId="{C7806C4D-8CA8-42FB-AAC7-BE7B7821E358}" destId="{1B65C2D1-131B-468E-874C-6F709701C14B}" srcOrd="0" destOrd="0" presId="urn:microsoft.com/office/officeart/2005/8/layout/vList3#4"/>
    <dgm:cxn modelId="{F22A5EDC-A1C5-4D46-83F4-CD306AFCA59E}" type="presParOf" srcId="{C7806C4D-8CA8-42FB-AAC7-BE7B7821E358}" destId="{6E395FA7-584F-4A40-BE12-D249AB013D88}" srcOrd="1" destOrd="0" presId="urn:microsoft.com/office/officeart/2005/8/layout/vList3#4"/>
    <dgm:cxn modelId="{0EA17F38-67A9-4EC0-AD23-B839C01140CE}" type="presParOf" srcId="{9665CAA7-807E-431E-BE3A-1CC42F90E2AE}" destId="{DCF3BA32-DDDE-4774-A5F7-D4AF2A638A50}" srcOrd="5" destOrd="0" presId="urn:microsoft.com/office/officeart/2005/8/layout/vList3#4"/>
    <dgm:cxn modelId="{3F55F2A3-D271-4BB5-95D5-243FA43FF4F4}" type="presParOf" srcId="{9665CAA7-807E-431E-BE3A-1CC42F90E2AE}" destId="{C4DA6E68-9906-429E-9BDC-C821996BD536}" srcOrd="6" destOrd="0" presId="urn:microsoft.com/office/officeart/2005/8/layout/vList3#4"/>
    <dgm:cxn modelId="{426735DF-00F8-4DE8-B954-645C13F6B013}" type="presParOf" srcId="{C4DA6E68-9906-429E-9BDC-C821996BD536}" destId="{678851B2-6C8D-4EA2-8785-CD5914298A89}" srcOrd="0" destOrd="0" presId="urn:microsoft.com/office/officeart/2005/8/layout/vList3#4"/>
    <dgm:cxn modelId="{BCA9C7E8-160A-4323-BB5A-FD815FC70BA7}" type="presParOf" srcId="{C4DA6E68-9906-429E-9BDC-C821996BD536}" destId="{1A7B1459-0818-412B-BC21-7BD2556A4AFE}" srcOrd="1" destOrd="0" presId="urn:microsoft.com/office/officeart/2005/8/layout/vList3#4"/>
    <dgm:cxn modelId="{F575B17F-2E6E-4630-9851-77174B2DB511}" type="presParOf" srcId="{9665CAA7-807E-431E-BE3A-1CC42F90E2AE}" destId="{9765742B-9F72-497E-AF7B-EC58AB047FB0}" srcOrd="7" destOrd="0" presId="urn:microsoft.com/office/officeart/2005/8/layout/vList3#4"/>
    <dgm:cxn modelId="{7624229B-2AE6-477E-8244-C0ACD685DA51}" type="presParOf" srcId="{9665CAA7-807E-431E-BE3A-1CC42F90E2AE}" destId="{80A12B72-EC46-44A2-93A3-38ECD0D17A05}" srcOrd="8" destOrd="0" presId="urn:microsoft.com/office/officeart/2005/8/layout/vList3#4"/>
    <dgm:cxn modelId="{29A0F433-0BF5-4E3D-AFB0-B0DE7BA0C4B9}" type="presParOf" srcId="{80A12B72-EC46-44A2-93A3-38ECD0D17A05}" destId="{C4C461BC-10AE-4916-86E9-2C2CA9A8C153}" srcOrd="0" destOrd="0" presId="urn:microsoft.com/office/officeart/2005/8/layout/vList3#4"/>
    <dgm:cxn modelId="{B407B35D-B214-42F9-A5C6-99DF738C8EDD}" type="presParOf" srcId="{80A12B72-EC46-44A2-93A3-38ECD0D17A05}" destId="{6E51BFC1-14FD-4E82-B018-40EDABEEFECB}" srcOrd="1" destOrd="0" presId="urn:microsoft.com/office/officeart/2005/8/layout/vList3#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81511B1-D940-43CC-AB82-E470E7AF8E87}" type="doc">
      <dgm:prSet loTypeId="urn:microsoft.com/office/officeart/2005/8/layout/chevron2" loCatId="process" qsTypeId="urn:microsoft.com/office/officeart/2005/8/quickstyle/simple4" qsCatId="simple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B8FD8293-DBCD-46DF-BF84-3BB399F5B4B0}">
      <dgm:prSet phldrT="[Текст]"/>
      <dgm:spPr/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401435DE-30C6-4E5D-A7C8-18B6BEF1C153}" type="parTrans" cxnId="{D977742A-2D08-415C-8702-03EE3137FBB1}">
      <dgm:prSet/>
      <dgm:spPr/>
      <dgm:t>
        <a:bodyPr/>
        <a:lstStyle/>
        <a:p>
          <a:endParaRPr lang="ru-RU"/>
        </a:p>
      </dgm:t>
    </dgm:pt>
    <dgm:pt modelId="{33442724-808F-475C-83B0-72142C272E30}" type="sibTrans" cxnId="{D977742A-2D08-415C-8702-03EE3137FBB1}">
      <dgm:prSet/>
      <dgm:spPr/>
      <dgm:t>
        <a:bodyPr/>
        <a:lstStyle/>
        <a:p>
          <a:endParaRPr lang="ru-RU"/>
        </a:p>
      </dgm:t>
    </dgm:pt>
    <dgm:pt modelId="{5B463AA1-C91B-4C43-8A4D-F1906CE16C43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Введение краеведческого материала в работу с детьми</a:t>
          </a:r>
          <a:r>
            <a:rPr lang="ru-RU" sz="2300" dirty="0" smtClean="0"/>
            <a:t>.</a:t>
          </a:r>
          <a:endParaRPr lang="ru-RU" sz="2300" dirty="0"/>
        </a:p>
      </dgm:t>
    </dgm:pt>
    <dgm:pt modelId="{DB4F4530-D521-489D-9516-C9DA1C415C2E}" type="parTrans" cxnId="{D8B33FC4-5639-4580-80E7-38C5AC445869}">
      <dgm:prSet/>
      <dgm:spPr/>
      <dgm:t>
        <a:bodyPr/>
        <a:lstStyle/>
        <a:p>
          <a:endParaRPr lang="ru-RU"/>
        </a:p>
      </dgm:t>
    </dgm:pt>
    <dgm:pt modelId="{54C5E9FA-7B48-4AEC-89CF-89100E8A153E}" type="sibTrans" cxnId="{D8B33FC4-5639-4580-80E7-38C5AC445869}">
      <dgm:prSet/>
      <dgm:spPr/>
      <dgm:t>
        <a:bodyPr/>
        <a:lstStyle/>
        <a:p>
          <a:endParaRPr lang="ru-RU"/>
        </a:p>
      </dgm:t>
    </dgm:pt>
    <dgm:pt modelId="{D1CA05BB-96AC-431B-B062-432BC2E3C071}">
      <dgm:prSet phldrT="[Текст]"/>
      <dgm:spPr/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56FBB3F5-5673-44F0-8944-D0F2B68E9302}" type="parTrans" cxnId="{063DC66A-A34E-44E0-A9D3-ADCDF66BE401}">
      <dgm:prSet/>
      <dgm:spPr/>
      <dgm:t>
        <a:bodyPr/>
        <a:lstStyle/>
        <a:p>
          <a:endParaRPr lang="ru-RU"/>
        </a:p>
      </dgm:t>
    </dgm:pt>
    <dgm:pt modelId="{18AF2095-0394-40B9-BAC5-5110BF0C11D1}" type="sibTrans" cxnId="{063DC66A-A34E-44E0-A9D3-ADCDF66BE401}">
      <dgm:prSet/>
      <dgm:spPr/>
      <dgm:t>
        <a:bodyPr/>
        <a:lstStyle/>
        <a:p>
          <a:endParaRPr lang="ru-RU"/>
        </a:p>
      </dgm:t>
    </dgm:pt>
    <dgm:pt modelId="{1E03F547-FCA5-4A7F-8338-E7EA66965BD5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Формирования личного отношения к экологическим фактам, событиям, явлениям происходящими в мире и в природе.  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F51598-7D54-4793-B931-89FD3A123675}" type="parTrans" cxnId="{05790D1A-7C5E-4E91-B296-ED6F1C6B0B45}">
      <dgm:prSet/>
      <dgm:spPr/>
      <dgm:t>
        <a:bodyPr/>
        <a:lstStyle/>
        <a:p>
          <a:endParaRPr lang="ru-RU"/>
        </a:p>
      </dgm:t>
    </dgm:pt>
    <dgm:pt modelId="{B7BBE5CC-7548-4798-8642-7AF24C0B1E1C}" type="sibTrans" cxnId="{05790D1A-7C5E-4E91-B296-ED6F1C6B0B45}">
      <dgm:prSet/>
      <dgm:spPr/>
      <dgm:t>
        <a:bodyPr/>
        <a:lstStyle/>
        <a:p>
          <a:endParaRPr lang="ru-RU"/>
        </a:p>
      </dgm:t>
    </dgm:pt>
    <dgm:pt modelId="{A3081828-64DC-43FB-9470-8A600792B3F7}">
      <dgm:prSet phldrT="[Текст]"/>
      <dgm:spPr/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E41EBD63-7345-4DE4-AC42-FAE4610C8500}" type="parTrans" cxnId="{CB075585-5282-484E-B671-D2574849FF0A}">
      <dgm:prSet/>
      <dgm:spPr/>
      <dgm:t>
        <a:bodyPr/>
        <a:lstStyle/>
        <a:p>
          <a:endParaRPr lang="ru-RU"/>
        </a:p>
      </dgm:t>
    </dgm:pt>
    <dgm:pt modelId="{07DF6E2A-97A9-4233-972E-ACC3F5972152}" type="sibTrans" cxnId="{CB075585-5282-484E-B671-D2574849FF0A}">
      <dgm:prSet/>
      <dgm:spPr/>
      <dgm:t>
        <a:bodyPr/>
        <a:lstStyle/>
        <a:p>
          <a:endParaRPr lang="ru-RU"/>
        </a:p>
      </dgm:t>
    </dgm:pt>
    <dgm:pt modelId="{3A64D7F4-D0C0-4F08-9A0E-95CDD8EFB539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Создание условий, для активного приобщения детей к природе родного края.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78308C-532D-4EA8-B485-54CF81A7F878}" type="parTrans" cxnId="{B11C1AD3-0EB3-4526-BAF3-7E5CB7DFD55A}">
      <dgm:prSet/>
      <dgm:spPr/>
      <dgm:t>
        <a:bodyPr/>
        <a:lstStyle/>
        <a:p>
          <a:endParaRPr lang="ru-RU"/>
        </a:p>
      </dgm:t>
    </dgm:pt>
    <dgm:pt modelId="{6FE0E88C-B124-4C60-A88E-27F85CFDE0F4}" type="sibTrans" cxnId="{B11C1AD3-0EB3-4526-BAF3-7E5CB7DFD55A}">
      <dgm:prSet/>
      <dgm:spPr/>
      <dgm:t>
        <a:bodyPr/>
        <a:lstStyle/>
        <a:p>
          <a:endParaRPr lang="ru-RU"/>
        </a:p>
      </dgm:t>
    </dgm:pt>
    <dgm:pt modelId="{68700D96-70C6-4664-AEE6-51DE970272BD}">
      <dgm:prSet phldrT="[Текст]" custT="1"/>
      <dgm:spPr/>
      <dgm:t>
        <a:bodyPr/>
        <a:lstStyle/>
        <a:p>
          <a:r>
            <a:rPr lang="ru-RU" sz="1800" dirty="0" smtClean="0"/>
            <a:t>Осуществление деятельного подхода в приобщении детей к природе родного края.</a:t>
          </a:r>
          <a:endParaRPr lang="ru-RU" sz="1800" dirty="0"/>
        </a:p>
      </dgm:t>
    </dgm:pt>
    <dgm:pt modelId="{EBABB5F7-017B-4F98-AF80-F2966B598478}" type="parTrans" cxnId="{0E0FD7CD-8613-403D-A773-CA785F547368}">
      <dgm:prSet/>
      <dgm:spPr/>
      <dgm:t>
        <a:bodyPr/>
        <a:lstStyle/>
        <a:p>
          <a:endParaRPr lang="ru-RU"/>
        </a:p>
      </dgm:t>
    </dgm:pt>
    <dgm:pt modelId="{A75AC3BE-4344-4E23-BF26-57FB52954C44}" type="sibTrans" cxnId="{0E0FD7CD-8613-403D-A773-CA785F547368}">
      <dgm:prSet/>
      <dgm:spPr/>
      <dgm:t>
        <a:bodyPr/>
        <a:lstStyle/>
        <a:p>
          <a:endParaRPr lang="ru-RU"/>
        </a:p>
      </dgm:t>
    </dgm:pt>
    <dgm:pt modelId="{C09050CC-FFFF-4D9E-BAE8-79D520ABEF56}">
      <dgm:prSet phldrT="[Текст]"/>
      <dgm:spPr/>
      <dgm:t>
        <a:bodyPr/>
        <a:lstStyle/>
        <a:p>
          <a:r>
            <a:rPr lang="ru-RU" dirty="0" smtClean="0"/>
            <a:t>4</a:t>
          </a:r>
          <a:endParaRPr lang="ru-RU" dirty="0"/>
        </a:p>
      </dgm:t>
    </dgm:pt>
    <dgm:pt modelId="{05618C61-7A48-48FB-89DD-87F4AB4E9504}" type="parTrans" cxnId="{C77EC620-349C-4977-888B-76EB5F9D5D0A}">
      <dgm:prSet/>
      <dgm:spPr/>
      <dgm:t>
        <a:bodyPr/>
        <a:lstStyle/>
        <a:p>
          <a:endParaRPr lang="ru-RU"/>
        </a:p>
      </dgm:t>
    </dgm:pt>
    <dgm:pt modelId="{6DDB31FC-DAF2-4B9E-A85B-E99FBF1E32B2}" type="sibTrans" cxnId="{C77EC620-349C-4977-888B-76EB5F9D5D0A}">
      <dgm:prSet/>
      <dgm:spPr/>
      <dgm:t>
        <a:bodyPr/>
        <a:lstStyle/>
        <a:p>
          <a:endParaRPr lang="ru-RU"/>
        </a:p>
      </dgm:t>
    </dgm:pt>
    <dgm:pt modelId="{6CA473E6-5632-4508-88B7-BD8E121C1658}">
      <dgm:prSet phldrT="[Текст]"/>
      <dgm:spPr/>
      <dgm:t>
        <a:bodyPr/>
        <a:lstStyle/>
        <a:p>
          <a:r>
            <a:rPr lang="ru-RU" dirty="0" smtClean="0"/>
            <a:t>5</a:t>
          </a:r>
          <a:endParaRPr lang="ru-RU" dirty="0"/>
        </a:p>
      </dgm:t>
    </dgm:pt>
    <dgm:pt modelId="{23E82070-086A-47C7-9FDC-9E964D3D6F8D}" type="parTrans" cxnId="{005733AF-1860-4712-BCD1-ECD92D527C3D}">
      <dgm:prSet/>
      <dgm:spPr/>
      <dgm:t>
        <a:bodyPr/>
        <a:lstStyle/>
        <a:p>
          <a:endParaRPr lang="ru-RU"/>
        </a:p>
      </dgm:t>
    </dgm:pt>
    <dgm:pt modelId="{D2B62198-9F15-4831-AA29-290889B78157}" type="sibTrans" cxnId="{005733AF-1860-4712-BCD1-ECD92D527C3D}">
      <dgm:prSet/>
      <dgm:spPr/>
      <dgm:t>
        <a:bodyPr/>
        <a:lstStyle/>
        <a:p>
          <a:endParaRPr lang="ru-RU"/>
        </a:p>
      </dgm:t>
    </dgm:pt>
    <dgm:pt modelId="{1A7804E3-042A-457A-B127-1240EB3EF5F4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Создание развивающей среды для самостоятельной и совместной деятельности взрослых и детей.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257C31-52F3-4B3A-B79D-F976E9614C68}" type="parTrans" cxnId="{B8DC8AD4-AF3B-43D4-B526-CE35228C89F5}">
      <dgm:prSet/>
      <dgm:spPr/>
      <dgm:t>
        <a:bodyPr/>
        <a:lstStyle/>
        <a:p>
          <a:endParaRPr lang="ru-RU"/>
        </a:p>
      </dgm:t>
    </dgm:pt>
    <dgm:pt modelId="{D0002722-A129-4809-8CB4-17C9B8FEEAA0}" type="sibTrans" cxnId="{B8DC8AD4-AF3B-43D4-B526-CE35228C89F5}">
      <dgm:prSet/>
      <dgm:spPr/>
      <dgm:t>
        <a:bodyPr/>
        <a:lstStyle/>
        <a:p>
          <a:endParaRPr lang="ru-RU"/>
        </a:p>
      </dgm:t>
    </dgm:pt>
    <dgm:pt modelId="{F6D63C5F-138D-4D30-A2FE-3A9D8F76F3BF}">
      <dgm:prSet phldrT="[Текст]"/>
      <dgm:spPr/>
      <dgm:t>
        <a:bodyPr/>
        <a:lstStyle/>
        <a:p>
          <a:r>
            <a:rPr lang="ru-RU" dirty="0" smtClean="0"/>
            <a:t>6</a:t>
          </a:r>
          <a:endParaRPr lang="ru-RU" dirty="0"/>
        </a:p>
      </dgm:t>
    </dgm:pt>
    <dgm:pt modelId="{37487057-505A-4F97-8B9E-9FA7D291F060}" type="parTrans" cxnId="{86570E81-1915-44DA-B840-FDD88E74FC00}">
      <dgm:prSet/>
      <dgm:spPr/>
      <dgm:t>
        <a:bodyPr/>
        <a:lstStyle/>
        <a:p>
          <a:endParaRPr lang="ru-RU"/>
        </a:p>
      </dgm:t>
    </dgm:pt>
    <dgm:pt modelId="{FFBF7027-1AFF-4DEA-B687-4FBA02789BCF}" type="sibTrans" cxnId="{86570E81-1915-44DA-B840-FDD88E74FC00}">
      <dgm:prSet/>
      <dgm:spPr/>
      <dgm:t>
        <a:bodyPr/>
        <a:lstStyle/>
        <a:p>
          <a:endParaRPr lang="ru-RU"/>
        </a:p>
      </dgm:t>
    </dgm:pt>
    <dgm:pt modelId="{1650BE03-A72A-42B0-B92F-8EA5BBF2C03D}">
      <dgm:prSet phldrT="[Текст]" custT="1"/>
      <dgm:spPr/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Разнообразие форм, методов и приёмов организации образовательной деятельности с детьми.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456097-4E09-4C22-B801-41B6D947B682}" type="parTrans" cxnId="{BEE44334-E07C-4CE2-A277-2A27AB14F4EB}">
      <dgm:prSet/>
      <dgm:spPr/>
      <dgm:t>
        <a:bodyPr/>
        <a:lstStyle/>
        <a:p>
          <a:endParaRPr lang="ru-RU"/>
        </a:p>
      </dgm:t>
    </dgm:pt>
    <dgm:pt modelId="{10500B18-319F-41D4-B5A8-BB6E44361784}" type="sibTrans" cxnId="{BEE44334-E07C-4CE2-A277-2A27AB14F4EB}">
      <dgm:prSet/>
      <dgm:spPr/>
      <dgm:t>
        <a:bodyPr/>
        <a:lstStyle/>
        <a:p>
          <a:endParaRPr lang="ru-RU"/>
        </a:p>
      </dgm:t>
    </dgm:pt>
    <dgm:pt modelId="{7E875E21-F8B7-4E1C-9906-24D88AA4F1E8}" type="pres">
      <dgm:prSet presAssocID="{E81511B1-D940-43CC-AB82-E470E7AF8E8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CAC7EAF-0ACB-4855-A445-EE53120E8D53}" type="pres">
      <dgm:prSet presAssocID="{B8FD8293-DBCD-46DF-BF84-3BB399F5B4B0}" presName="composite" presStyleCnt="0"/>
      <dgm:spPr/>
      <dgm:t>
        <a:bodyPr/>
        <a:lstStyle/>
        <a:p>
          <a:endParaRPr lang="ru-RU"/>
        </a:p>
      </dgm:t>
    </dgm:pt>
    <dgm:pt modelId="{40210EBA-7C7C-4986-8F29-554EE79792CC}" type="pres">
      <dgm:prSet presAssocID="{B8FD8293-DBCD-46DF-BF84-3BB399F5B4B0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C7934C-4915-4B81-91E5-F5D3A3DE38C5}" type="pres">
      <dgm:prSet presAssocID="{B8FD8293-DBCD-46DF-BF84-3BB399F5B4B0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C1A185-B623-46E7-A1B4-0E1281ACC651}" type="pres">
      <dgm:prSet presAssocID="{33442724-808F-475C-83B0-72142C272E30}" presName="sp" presStyleCnt="0"/>
      <dgm:spPr/>
      <dgm:t>
        <a:bodyPr/>
        <a:lstStyle/>
        <a:p>
          <a:endParaRPr lang="ru-RU"/>
        </a:p>
      </dgm:t>
    </dgm:pt>
    <dgm:pt modelId="{777D5F9C-AD82-4F60-9EA1-D1429570694E}" type="pres">
      <dgm:prSet presAssocID="{D1CA05BB-96AC-431B-B062-432BC2E3C071}" presName="composite" presStyleCnt="0"/>
      <dgm:spPr/>
      <dgm:t>
        <a:bodyPr/>
        <a:lstStyle/>
        <a:p>
          <a:endParaRPr lang="ru-RU"/>
        </a:p>
      </dgm:t>
    </dgm:pt>
    <dgm:pt modelId="{5A9D276B-0A8C-4197-81C6-0B6BD14F1AAD}" type="pres">
      <dgm:prSet presAssocID="{D1CA05BB-96AC-431B-B062-432BC2E3C071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EB5B96-236B-42DB-B7B6-C1711D178D47}" type="pres">
      <dgm:prSet presAssocID="{D1CA05BB-96AC-431B-B062-432BC2E3C071}" presName="descendantText" presStyleLbl="alignAcc1" presStyleIdx="1" presStyleCnt="6" custLinFactNeighborX="-121" custLinFactNeighborY="148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178CD0-73B6-42CA-8A02-E13F8CD3CF30}" type="pres">
      <dgm:prSet presAssocID="{18AF2095-0394-40B9-BAC5-5110BF0C11D1}" presName="sp" presStyleCnt="0"/>
      <dgm:spPr/>
      <dgm:t>
        <a:bodyPr/>
        <a:lstStyle/>
        <a:p>
          <a:endParaRPr lang="ru-RU"/>
        </a:p>
      </dgm:t>
    </dgm:pt>
    <dgm:pt modelId="{85D3B26F-CA0B-4A2C-8AE7-09080F0CAB40}" type="pres">
      <dgm:prSet presAssocID="{A3081828-64DC-43FB-9470-8A600792B3F7}" presName="composite" presStyleCnt="0"/>
      <dgm:spPr/>
      <dgm:t>
        <a:bodyPr/>
        <a:lstStyle/>
        <a:p>
          <a:endParaRPr lang="ru-RU"/>
        </a:p>
      </dgm:t>
    </dgm:pt>
    <dgm:pt modelId="{2DCBD9C2-F636-4238-A62E-D790B4F1BAC7}" type="pres">
      <dgm:prSet presAssocID="{A3081828-64DC-43FB-9470-8A600792B3F7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F0DB33-3AD8-4A56-8F38-418C3EEE74E9}" type="pres">
      <dgm:prSet presAssocID="{A3081828-64DC-43FB-9470-8A600792B3F7}" presName="descendantText" presStyleLbl="align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4F765D-9BC5-448A-A099-AAA917580CE0}" type="pres">
      <dgm:prSet presAssocID="{07DF6E2A-97A9-4233-972E-ACC3F5972152}" presName="sp" presStyleCnt="0"/>
      <dgm:spPr/>
      <dgm:t>
        <a:bodyPr/>
        <a:lstStyle/>
        <a:p>
          <a:endParaRPr lang="ru-RU"/>
        </a:p>
      </dgm:t>
    </dgm:pt>
    <dgm:pt modelId="{284B0A53-1240-4954-98A2-95C055B296EB}" type="pres">
      <dgm:prSet presAssocID="{C09050CC-FFFF-4D9E-BAE8-79D520ABEF56}" presName="composite" presStyleCnt="0"/>
      <dgm:spPr/>
      <dgm:t>
        <a:bodyPr/>
        <a:lstStyle/>
        <a:p>
          <a:endParaRPr lang="ru-RU"/>
        </a:p>
      </dgm:t>
    </dgm:pt>
    <dgm:pt modelId="{8C1FCBC3-701F-49C3-A184-71514FF23CE8}" type="pres">
      <dgm:prSet presAssocID="{C09050CC-FFFF-4D9E-BAE8-79D520ABEF56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1D2A28-A185-400E-ABB5-F85DFFE45722}" type="pres">
      <dgm:prSet presAssocID="{C09050CC-FFFF-4D9E-BAE8-79D520ABEF56}" presName="descendantText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27C02B-ED88-4104-94F6-FD5A12CAECF8}" type="pres">
      <dgm:prSet presAssocID="{6DDB31FC-DAF2-4B9E-A85B-E99FBF1E32B2}" presName="sp" presStyleCnt="0"/>
      <dgm:spPr/>
      <dgm:t>
        <a:bodyPr/>
        <a:lstStyle/>
        <a:p>
          <a:endParaRPr lang="ru-RU"/>
        </a:p>
      </dgm:t>
    </dgm:pt>
    <dgm:pt modelId="{23128BCD-8A76-456A-8385-C56BF228DE68}" type="pres">
      <dgm:prSet presAssocID="{6CA473E6-5632-4508-88B7-BD8E121C1658}" presName="composite" presStyleCnt="0"/>
      <dgm:spPr/>
      <dgm:t>
        <a:bodyPr/>
        <a:lstStyle/>
        <a:p>
          <a:endParaRPr lang="ru-RU"/>
        </a:p>
      </dgm:t>
    </dgm:pt>
    <dgm:pt modelId="{588234DD-7CB6-40F1-9FB5-B6E62130394D}" type="pres">
      <dgm:prSet presAssocID="{6CA473E6-5632-4508-88B7-BD8E121C1658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B39933-8E92-479B-AC02-B10EF7CAB98A}" type="pres">
      <dgm:prSet presAssocID="{6CA473E6-5632-4508-88B7-BD8E121C1658}" presName="descendantText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7D54D4-7A1C-4C82-A080-15889C1F47B1}" type="pres">
      <dgm:prSet presAssocID="{D2B62198-9F15-4831-AA29-290889B78157}" presName="sp" presStyleCnt="0"/>
      <dgm:spPr/>
      <dgm:t>
        <a:bodyPr/>
        <a:lstStyle/>
        <a:p>
          <a:endParaRPr lang="ru-RU"/>
        </a:p>
      </dgm:t>
    </dgm:pt>
    <dgm:pt modelId="{CDA0B2F1-9E58-4870-98C2-0342F88FDABE}" type="pres">
      <dgm:prSet presAssocID="{F6D63C5F-138D-4D30-A2FE-3A9D8F76F3BF}" presName="composite" presStyleCnt="0"/>
      <dgm:spPr/>
      <dgm:t>
        <a:bodyPr/>
        <a:lstStyle/>
        <a:p>
          <a:endParaRPr lang="ru-RU"/>
        </a:p>
      </dgm:t>
    </dgm:pt>
    <dgm:pt modelId="{E354A82A-166A-4C77-86A5-94EAA6193A12}" type="pres">
      <dgm:prSet presAssocID="{F6D63C5F-138D-4D30-A2FE-3A9D8F76F3BF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BB01A8-9B7C-4488-9240-645F02867205}" type="pres">
      <dgm:prSet presAssocID="{F6D63C5F-138D-4D30-A2FE-3A9D8F76F3BF}" presName="descendantText" presStyleLbl="alignAcc1" presStyleIdx="5" presStyleCnt="6" custLinFactNeighborX="0" custLinFactNeighborY="23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05733AF-1860-4712-BCD1-ECD92D527C3D}" srcId="{E81511B1-D940-43CC-AB82-E470E7AF8E87}" destId="{6CA473E6-5632-4508-88B7-BD8E121C1658}" srcOrd="4" destOrd="0" parTransId="{23E82070-086A-47C7-9FDC-9E964D3D6F8D}" sibTransId="{D2B62198-9F15-4831-AA29-290889B78157}"/>
    <dgm:cxn modelId="{72B79A00-BAA9-4CB9-8065-B3BFFAD5D744}" type="presOf" srcId="{E81511B1-D940-43CC-AB82-E470E7AF8E87}" destId="{7E875E21-F8B7-4E1C-9906-24D88AA4F1E8}" srcOrd="0" destOrd="0" presId="urn:microsoft.com/office/officeart/2005/8/layout/chevron2"/>
    <dgm:cxn modelId="{D977742A-2D08-415C-8702-03EE3137FBB1}" srcId="{E81511B1-D940-43CC-AB82-E470E7AF8E87}" destId="{B8FD8293-DBCD-46DF-BF84-3BB399F5B4B0}" srcOrd="0" destOrd="0" parTransId="{401435DE-30C6-4E5D-A7C8-18B6BEF1C153}" sibTransId="{33442724-808F-475C-83B0-72142C272E30}"/>
    <dgm:cxn modelId="{BEE44334-E07C-4CE2-A277-2A27AB14F4EB}" srcId="{F6D63C5F-138D-4D30-A2FE-3A9D8F76F3BF}" destId="{1650BE03-A72A-42B0-B92F-8EA5BBF2C03D}" srcOrd="0" destOrd="0" parTransId="{22456097-4E09-4C22-B801-41B6D947B682}" sibTransId="{10500B18-319F-41D4-B5A8-BB6E44361784}"/>
    <dgm:cxn modelId="{0E0FD7CD-8613-403D-A773-CA785F547368}" srcId="{C09050CC-FFFF-4D9E-BAE8-79D520ABEF56}" destId="{68700D96-70C6-4664-AEE6-51DE970272BD}" srcOrd="0" destOrd="0" parTransId="{EBABB5F7-017B-4F98-AF80-F2966B598478}" sibTransId="{A75AC3BE-4344-4E23-BF26-57FB52954C44}"/>
    <dgm:cxn modelId="{B8DC8AD4-AF3B-43D4-B526-CE35228C89F5}" srcId="{6CA473E6-5632-4508-88B7-BD8E121C1658}" destId="{1A7804E3-042A-457A-B127-1240EB3EF5F4}" srcOrd="0" destOrd="0" parTransId="{F6257C31-52F3-4B3A-B79D-F976E9614C68}" sibTransId="{D0002722-A129-4809-8CB4-17C9B8FEEAA0}"/>
    <dgm:cxn modelId="{F3EED383-A031-43CD-8A41-7EABAAFD5021}" type="presOf" srcId="{F6D63C5F-138D-4D30-A2FE-3A9D8F76F3BF}" destId="{E354A82A-166A-4C77-86A5-94EAA6193A12}" srcOrd="0" destOrd="0" presId="urn:microsoft.com/office/officeart/2005/8/layout/chevron2"/>
    <dgm:cxn modelId="{C77EC620-349C-4977-888B-76EB5F9D5D0A}" srcId="{E81511B1-D940-43CC-AB82-E470E7AF8E87}" destId="{C09050CC-FFFF-4D9E-BAE8-79D520ABEF56}" srcOrd="3" destOrd="0" parTransId="{05618C61-7A48-48FB-89DD-87F4AB4E9504}" sibTransId="{6DDB31FC-DAF2-4B9E-A85B-E99FBF1E32B2}"/>
    <dgm:cxn modelId="{8E9D17C4-3B9F-450B-BC74-66116E090A88}" type="presOf" srcId="{5B463AA1-C91B-4C43-8A4D-F1906CE16C43}" destId="{25C7934C-4915-4B81-91E5-F5D3A3DE38C5}" srcOrd="0" destOrd="0" presId="urn:microsoft.com/office/officeart/2005/8/layout/chevron2"/>
    <dgm:cxn modelId="{CA8B160C-6ACA-4855-94D8-85EF666DCDD8}" type="presOf" srcId="{D1CA05BB-96AC-431B-B062-432BC2E3C071}" destId="{5A9D276B-0A8C-4197-81C6-0B6BD14F1AAD}" srcOrd="0" destOrd="0" presId="urn:microsoft.com/office/officeart/2005/8/layout/chevron2"/>
    <dgm:cxn modelId="{CC3F80B9-AD10-4530-ADF2-4CBB88552CAC}" type="presOf" srcId="{68700D96-70C6-4664-AEE6-51DE970272BD}" destId="{921D2A28-A185-400E-ABB5-F85DFFE45722}" srcOrd="0" destOrd="0" presId="urn:microsoft.com/office/officeart/2005/8/layout/chevron2"/>
    <dgm:cxn modelId="{86570E81-1915-44DA-B840-FDD88E74FC00}" srcId="{E81511B1-D940-43CC-AB82-E470E7AF8E87}" destId="{F6D63C5F-138D-4D30-A2FE-3A9D8F76F3BF}" srcOrd="5" destOrd="0" parTransId="{37487057-505A-4F97-8B9E-9FA7D291F060}" sibTransId="{FFBF7027-1AFF-4DEA-B687-4FBA02789BCF}"/>
    <dgm:cxn modelId="{05790D1A-7C5E-4E91-B296-ED6F1C6B0B45}" srcId="{D1CA05BB-96AC-431B-B062-432BC2E3C071}" destId="{1E03F547-FCA5-4A7F-8338-E7EA66965BD5}" srcOrd="0" destOrd="0" parTransId="{C9F51598-7D54-4793-B931-89FD3A123675}" sibTransId="{B7BBE5CC-7548-4798-8642-7AF24C0B1E1C}"/>
    <dgm:cxn modelId="{23A1E86F-DA96-4888-ABDD-93418EA78FC4}" type="presOf" srcId="{6CA473E6-5632-4508-88B7-BD8E121C1658}" destId="{588234DD-7CB6-40F1-9FB5-B6E62130394D}" srcOrd="0" destOrd="0" presId="urn:microsoft.com/office/officeart/2005/8/layout/chevron2"/>
    <dgm:cxn modelId="{BC5FBF0E-736C-423F-A9F1-0D9BA18FDDC3}" type="presOf" srcId="{A3081828-64DC-43FB-9470-8A600792B3F7}" destId="{2DCBD9C2-F636-4238-A62E-D790B4F1BAC7}" srcOrd="0" destOrd="0" presId="urn:microsoft.com/office/officeart/2005/8/layout/chevron2"/>
    <dgm:cxn modelId="{CB075585-5282-484E-B671-D2574849FF0A}" srcId="{E81511B1-D940-43CC-AB82-E470E7AF8E87}" destId="{A3081828-64DC-43FB-9470-8A600792B3F7}" srcOrd="2" destOrd="0" parTransId="{E41EBD63-7345-4DE4-AC42-FAE4610C8500}" sibTransId="{07DF6E2A-97A9-4233-972E-ACC3F5972152}"/>
    <dgm:cxn modelId="{B11C1AD3-0EB3-4526-BAF3-7E5CB7DFD55A}" srcId="{A3081828-64DC-43FB-9470-8A600792B3F7}" destId="{3A64D7F4-D0C0-4F08-9A0E-95CDD8EFB539}" srcOrd="0" destOrd="0" parTransId="{CA78308C-532D-4EA8-B485-54CF81A7F878}" sibTransId="{6FE0E88C-B124-4C60-A88E-27F85CFDE0F4}"/>
    <dgm:cxn modelId="{BFD84102-A53C-4A47-8A93-115BDCA4846D}" type="presOf" srcId="{1650BE03-A72A-42B0-B92F-8EA5BBF2C03D}" destId="{87BB01A8-9B7C-4488-9240-645F02867205}" srcOrd="0" destOrd="0" presId="urn:microsoft.com/office/officeart/2005/8/layout/chevron2"/>
    <dgm:cxn modelId="{BE6B5F5E-ECB6-4A63-AF2E-3979ACBB23F5}" type="presOf" srcId="{1E03F547-FCA5-4A7F-8338-E7EA66965BD5}" destId="{24EB5B96-236B-42DB-B7B6-C1711D178D47}" srcOrd="0" destOrd="0" presId="urn:microsoft.com/office/officeart/2005/8/layout/chevron2"/>
    <dgm:cxn modelId="{9C81395F-D8DC-4043-BCEB-D87FBECA603F}" type="presOf" srcId="{1A7804E3-042A-457A-B127-1240EB3EF5F4}" destId="{D4B39933-8E92-479B-AC02-B10EF7CAB98A}" srcOrd="0" destOrd="0" presId="urn:microsoft.com/office/officeart/2005/8/layout/chevron2"/>
    <dgm:cxn modelId="{B32BCC53-393D-4ECD-92F8-AE8801BEEB45}" type="presOf" srcId="{3A64D7F4-D0C0-4F08-9A0E-95CDD8EFB539}" destId="{ABF0DB33-3AD8-4A56-8F38-418C3EEE74E9}" srcOrd="0" destOrd="0" presId="urn:microsoft.com/office/officeart/2005/8/layout/chevron2"/>
    <dgm:cxn modelId="{2540CE4D-72D5-4DB0-986E-206CAFCE81A3}" type="presOf" srcId="{B8FD8293-DBCD-46DF-BF84-3BB399F5B4B0}" destId="{40210EBA-7C7C-4986-8F29-554EE79792CC}" srcOrd="0" destOrd="0" presId="urn:microsoft.com/office/officeart/2005/8/layout/chevron2"/>
    <dgm:cxn modelId="{BB447988-CAFE-44BF-B088-C30794D563FC}" type="presOf" srcId="{C09050CC-FFFF-4D9E-BAE8-79D520ABEF56}" destId="{8C1FCBC3-701F-49C3-A184-71514FF23CE8}" srcOrd="0" destOrd="0" presId="urn:microsoft.com/office/officeart/2005/8/layout/chevron2"/>
    <dgm:cxn modelId="{063DC66A-A34E-44E0-A9D3-ADCDF66BE401}" srcId="{E81511B1-D940-43CC-AB82-E470E7AF8E87}" destId="{D1CA05BB-96AC-431B-B062-432BC2E3C071}" srcOrd="1" destOrd="0" parTransId="{56FBB3F5-5673-44F0-8944-D0F2B68E9302}" sibTransId="{18AF2095-0394-40B9-BAC5-5110BF0C11D1}"/>
    <dgm:cxn modelId="{D8B33FC4-5639-4580-80E7-38C5AC445869}" srcId="{B8FD8293-DBCD-46DF-BF84-3BB399F5B4B0}" destId="{5B463AA1-C91B-4C43-8A4D-F1906CE16C43}" srcOrd="0" destOrd="0" parTransId="{DB4F4530-D521-489D-9516-C9DA1C415C2E}" sibTransId="{54C5E9FA-7B48-4AEC-89CF-89100E8A153E}"/>
    <dgm:cxn modelId="{BDD149FC-0B81-4B00-BCD1-91A462F445C7}" type="presParOf" srcId="{7E875E21-F8B7-4E1C-9906-24D88AA4F1E8}" destId="{8CAC7EAF-0ACB-4855-A445-EE53120E8D53}" srcOrd="0" destOrd="0" presId="urn:microsoft.com/office/officeart/2005/8/layout/chevron2"/>
    <dgm:cxn modelId="{D1FCA81C-8B5E-4F24-82EC-BBC3E840BEA7}" type="presParOf" srcId="{8CAC7EAF-0ACB-4855-A445-EE53120E8D53}" destId="{40210EBA-7C7C-4986-8F29-554EE79792CC}" srcOrd="0" destOrd="0" presId="urn:microsoft.com/office/officeart/2005/8/layout/chevron2"/>
    <dgm:cxn modelId="{2FFFC54B-BBA0-4EAF-89F8-43E1F845E968}" type="presParOf" srcId="{8CAC7EAF-0ACB-4855-A445-EE53120E8D53}" destId="{25C7934C-4915-4B81-91E5-F5D3A3DE38C5}" srcOrd="1" destOrd="0" presId="urn:microsoft.com/office/officeart/2005/8/layout/chevron2"/>
    <dgm:cxn modelId="{44290122-C787-45A1-8566-E9F69B0A0A4A}" type="presParOf" srcId="{7E875E21-F8B7-4E1C-9906-24D88AA4F1E8}" destId="{1EC1A185-B623-46E7-A1B4-0E1281ACC651}" srcOrd="1" destOrd="0" presId="urn:microsoft.com/office/officeart/2005/8/layout/chevron2"/>
    <dgm:cxn modelId="{B9DB84A2-2F0D-4D8F-95FB-FADB00446FA2}" type="presParOf" srcId="{7E875E21-F8B7-4E1C-9906-24D88AA4F1E8}" destId="{777D5F9C-AD82-4F60-9EA1-D1429570694E}" srcOrd="2" destOrd="0" presId="urn:microsoft.com/office/officeart/2005/8/layout/chevron2"/>
    <dgm:cxn modelId="{BEDD9039-3006-44FC-90D8-1C63290AE403}" type="presParOf" srcId="{777D5F9C-AD82-4F60-9EA1-D1429570694E}" destId="{5A9D276B-0A8C-4197-81C6-0B6BD14F1AAD}" srcOrd="0" destOrd="0" presId="urn:microsoft.com/office/officeart/2005/8/layout/chevron2"/>
    <dgm:cxn modelId="{10788E8B-1508-4B07-866A-5E0EE72D3841}" type="presParOf" srcId="{777D5F9C-AD82-4F60-9EA1-D1429570694E}" destId="{24EB5B96-236B-42DB-B7B6-C1711D178D47}" srcOrd="1" destOrd="0" presId="urn:microsoft.com/office/officeart/2005/8/layout/chevron2"/>
    <dgm:cxn modelId="{566C074B-28C6-449A-9FC6-36D529589ACE}" type="presParOf" srcId="{7E875E21-F8B7-4E1C-9906-24D88AA4F1E8}" destId="{74178CD0-73B6-42CA-8A02-E13F8CD3CF30}" srcOrd="3" destOrd="0" presId="urn:microsoft.com/office/officeart/2005/8/layout/chevron2"/>
    <dgm:cxn modelId="{FB63F935-9961-4B43-B0CE-56315742FDC4}" type="presParOf" srcId="{7E875E21-F8B7-4E1C-9906-24D88AA4F1E8}" destId="{85D3B26F-CA0B-4A2C-8AE7-09080F0CAB40}" srcOrd="4" destOrd="0" presId="urn:microsoft.com/office/officeart/2005/8/layout/chevron2"/>
    <dgm:cxn modelId="{BF6B2234-A652-4165-8E69-DE1212D64CA2}" type="presParOf" srcId="{85D3B26F-CA0B-4A2C-8AE7-09080F0CAB40}" destId="{2DCBD9C2-F636-4238-A62E-D790B4F1BAC7}" srcOrd="0" destOrd="0" presId="urn:microsoft.com/office/officeart/2005/8/layout/chevron2"/>
    <dgm:cxn modelId="{E0AE421C-1C29-4338-8089-7A660E5D465F}" type="presParOf" srcId="{85D3B26F-CA0B-4A2C-8AE7-09080F0CAB40}" destId="{ABF0DB33-3AD8-4A56-8F38-418C3EEE74E9}" srcOrd="1" destOrd="0" presId="urn:microsoft.com/office/officeart/2005/8/layout/chevron2"/>
    <dgm:cxn modelId="{B3FD89C7-C9F3-4864-8292-68DC2D5118DC}" type="presParOf" srcId="{7E875E21-F8B7-4E1C-9906-24D88AA4F1E8}" destId="{F94F765D-9BC5-448A-A099-AAA917580CE0}" srcOrd="5" destOrd="0" presId="urn:microsoft.com/office/officeart/2005/8/layout/chevron2"/>
    <dgm:cxn modelId="{BAC5F1FC-2A9B-45EE-8860-862D13917CBB}" type="presParOf" srcId="{7E875E21-F8B7-4E1C-9906-24D88AA4F1E8}" destId="{284B0A53-1240-4954-98A2-95C055B296EB}" srcOrd="6" destOrd="0" presId="urn:microsoft.com/office/officeart/2005/8/layout/chevron2"/>
    <dgm:cxn modelId="{1FF55218-38A0-4FB0-B036-C6400D9638E6}" type="presParOf" srcId="{284B0A53-1240-4954-98A2-95C055B296EB}" destId="{8C1FCBC3-701F-49C3-A184-71514FF23CE8}" srcOrd="0" destOrd="0" presId="urn:microsoft.com/office/officeart/2005/8/layout/chevron2"/>
    <dgm:cxn modelId="{969A3967-0007-4FA6-812E-F82ED51F5E8D}" type="presParOf" srcId="{284B0A53-1240-4954-98A2-95C055B296EB}" destId="{921D2A28-A185-400E-ABB5-F85DFFE45722}" srcOrd="1" destOrd="0" presId="urn:microsoft.com/office/officeart/2005/8/layout/chevron2"/>
    <dgm:cxn modelId="{AF5E3913-08FC-49C6-9811-2F5E15573D22}" type="presParOf" srcId="{7E875E21-F8B7-4E1C-9906-24D88AA4F1E8}" destId="{FF27C02B-ED88-4104-94F6-FD5A12CAECF8}" srcOrd="7" destOrd="0" presId="urn:microsoft.com/office/officeart/2005/8/layout/chevron2"/>
    <dgm:cxn modelId="{3E3B953B-8FCE-4A82-8AB0-CF6E147BE31A}" type="presParOf" srcId="{7E875E21-F8B7-4E1C-9906-24D88AA4F1E8}" destId="{23128BCD-8A76-456A-8385-C56BF228DE68}" srcOrd="8" destOrd="0" presId="urn:microsoft.com/office/officeart/2005/8/layout/chevron2"/>
    <dgm:cxn modelId="{D48A404F-5F18-491A-B865-DA05A9B17E11}" type="presParOf" srcId="{23128BCD-8A76-456A-8385-C56BF228DE68}" destId="{588234DD-7CB6-40F1-9FB5-B6E62130394D}" srcOrd="0" destOrd="0" presId="urn:microsoft.com/office/officeart/2005/8/layout/chevron2"/>
    <dgm:cxn modelId="{3D4942DB-6F40-4E77-99CC-0804531B2FB2}" type="presParOf" srcId="{23128BCD-8A76-456A-8385-C56BF228DE68}" destId="{D4B39933-8E92-479B-AC02-B10EF7CAB98A}" srcOrd="1" destOrd="0" presId="urn:microsoft.com/office/officeart/2005/8/layout/chevron2"/>
    <dgm:cxn modelId="{8422588D-3126-4B58-9182-02300568AB4B}" type="presParOf" srcId="{7E875E21-F8B7-4E1C-9906-24D88AA4F1E8}" destId="{227D54D4-7A1C-4C82-A080-15889C1F47B1}" srcOrd="9" destOrd="0" presId="urn:microsoft.com/office/officeart/2005/8/layout/chevron2"/>
    <dgm:cxn modelId="{38D0CC4E-0F95-4D04-A728-44FDF19B4953}" type="presParOf" srcId="{7E875E21-F8B7-4E1C-9906-24D88AA4F1E8}" destId="{CDA0B2F1-9E58-4870-98C2-0342F88FDABE}" srcOrd="10" destOrd="0" presId="urn:microsoft.com/office/officeart/2005/8/layout/chevron2"/>
    <dgm:cxn modelId="{EEE86E74-C61A-4EC8-ADCE-AFAA96E9FB46}" type="presParOf" srcId="{CDA0B2F1-9E58-4870-98C2-0342F88FDABE}" destId="{E354A82A-166A-4C77-86A5-94EAA6193A12}" srcOrd="0" destOrd="0" presId="urn:microsoft.com/office/officeart/2005/8/layout/chevron2"/>
    <dgm:cxn modelId="{AF3596F8-5797-4AD9-9AB3-A9D182232614}" type="presParOf" srcId="{CDA0B2F1-9E58-4870-98C2-0342F88FDABE}" destId="{87BB01A8-9B7C-4488-9240-645F0286720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6E30FC2-F4C2-448A-8184-3EEA43132433}" type="doc">
      <dgm:prSet loTypeId="urn:microsoft.com/office/officeart/2005/8/layout/hierarchy3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DD294829-ACC6-4818-B6C6-9DFCBAD90343}">
      <dgm:prSet phldrT="[Текст]"/>
      <dgm:spPr/>
      <dgm:t>
        <a:bodyPr/>
        <a:lstStyle/>
        <a:p>
          <a:r>
            <a:rPr lang="ru-RU" dirty="0" smtClean="0"/>
            <a:t>Функции экологических подпроектов</a:t>
          </a:r>
          <a:endParaRPr lang="ru-RU" dirty="0"/>
        </a:p>
      </dgm:t>
    </dgm:pt>
    <dgm:pt modelId="{7C3B51DF-04AA-45F1-A3A7-B69BF21D5E20}" type="parTrans" cxnId="{8EB24D49-B3A1-4597-AE41-31647F12DDA6}">
      <dgm:prSet/>
      <dgm:spPr/>
      <dgm:t>
        <a:bodyPr/>
        <a:lstStyle/>
        <a:p>
          <a:endParaRPr lang="ru-RU"/>
        </a:p>
      </dgm:t>
    </dgm:pt>
    <dgm:pt modelId="{FAA1694A-B30C-4DE5-AEB6-0600588F13A6}" type="sibTrans" cxnId="{8EB24D49-B3A1-4597-AE41-31647F12DDA6}">
      <dgm:prSet/>
      <dgm:spPr/>
      <dgm:t>
        <a:bodyPr/>
        <a:lstStyle/>
        <a:p>
          <a:endParaRPr lang="ru-RU"/>
        </a:p>
      </dgm:t>
    </dgm:pt>
    <dgm:pt modelId="{77A332DF-DAE7-4A37-9E8A-DD6857065743}">
      <dgm:prSet phldrT="[Текст]"/>
      <dgm:spPr/>
      <dgm:t>
        <a:bodyPr/>
        <a:lstStyle/>
        <a:p>
          <a:r>
            <a:rPr lang="ru-RU" dirty="0" smtClean="0"/>
            <a:t>Познавательная </a:t>
          </a:r>
          <a:endParaRPr lang="ru-RU" dirty="0"/>
        </a:p>
      </dgm:t>
    </dgm:pt>
    <dgm:pt modelId="{ADC86B1B-68DF-41C0-BF5D-54C8042D0647}" type="parTrans" cxnId="{C3BCB404-BAE1-4B05-A100-2EE5B27117E8}">
      <dgm:prSet/>
      <dgm:spPr/>
      <dgm:t>
        <a:bodyPr/>
        <a:lstStyle/>
        <a:p>
          <a:endParaRPr lang="ru-RU"/>
        </a:p>
      </dgm:t>
    </dgm:pt>
    <dgm:pt modelId="{EEAB346E-D47E-4A9F-87E9-094BDEB7A906}" type="sibTrans" cxnId="{C3BCB404-BAE1-4B05-A100-2EE5B27117E8}">
      <dgm:prSet/>
      <dgm:spPr/>
      <dgm:t>
        <a:bodyPr/>
        <a:lstStyle/>
        <a:p>
          <a:endParaRPr lang="ru-RU"/>
        </a:p>
      </dgm:t>
    </dgm:pt>
    <dgm:pt modelId="{06A88E16-3B04-425F-AFB0-8D79DE8CDB18}">
      <dgm:prSet phldrT="[Текст]"/>
      <dgm:spPr/>
      <dgm:t>
        <a:bodyPr/>
        <a:lstStyle/>
        <a:p>
          <a:r>
            <a:rPr lang="ru-RU" dirty="0" smtClean="0"/>
            <a:t>Оздоровительная </a:t>
          </a:r>
          <a:endParaRPr lang="ru-RU" dirty="0"/>
        </a:p>
      </dgm:t>
    </dgm:pt>
    <dgm:pt modelId="{552E3CB6-B3D2-45B6-87D6-81766FCA57B5}" type="parTrans" cxnId="{A2AFC12E-619C-4A44-BCA0-BB47245E1DD0}">
      <dgm:prSet/>
      <dgm:spPr/>
      <dgm:t>
        <a:bodyPr/>
        <a:lstStyle/>
        <a:p>
          <a:endParaRPr lang="ru-RU"/>
        </a:p>
      </dgm:t>
    </dgm:pt>
    <dgm:pt modelId="{D860BBBE-8AF6-41C0-8020-FD4ADEE67128}" type="sibTrans" cxnId="{A2AFC12E-619C-4A44-BCA0-BB47245E1DD0}">
      <dgm:prSet/>
      <dgm:spPr/>
      <dgm:t>
        <a:bodyPr/>
        <a:lstStyle/>
        <a:p>
          <a:endParaRPr lang="ru-RU"/>
        </a:p>
      </dgm:t>
    </dgm:pt>
    <dgm:pt modelId="{9C5452DD-F91E-4046-91D8-D7E5D66FDE95}">
      <dgm:prSet phldrT="[Текст]"/>
      <dgm:spPr/>
      <dgm:t>
        <a:bodyPr/>
        <a:lstStyle/>
        <a:p>
          <a:r>
            <a:rPr lang="ru-RU" dirty="0" smtClean="0"/>
            <a:t>Развивающая </a:t>
          </a:r>
          <a:endParaRPr lang="ru-RU" dirty="0"/>
        </a:p>
      </dgm:t>
    </dgm:pt>
    <dgm:pt modelId="{DBD34CF4-E60A-4FA8-AD75-361212C101B2}" type="parTrans" cxnId="{F8BA2BC2-1E49-46E8-AFA3-136B6909D419}">
      <dgm:prSet/>
      <dgm:spPr/>
      <dgm:t>
        <a:bodyPr/>
        <a:lstStyle/>
        <a:p>
          <a:endParaRPr lang="ru-RU"/>
        </a:p>
      </dgm:t>
    </dgm:pt>
    <dgm:pt modelId="{8941433A-59CF-4DC4-8C0E-0FA0EC322CC7}" type="sibTrans" cxnId="{F8BA2BC2-1E49-46E8-AFA3-136B6909D419}">
      <dgm:prSet/>
      <dgm:spPr/>
      <dgm:t>
        <a:bodyPr/>
        <a:lstStyle/>
        <a:p>
          <a:endParaRPr lang="ru-RU"/>
        </a:p>
      </dgm:t>
    </dgm:pt>
    <dgm:pt modelId="{1B77FDE9-A68A-46D0-8D27-E3644B78BA3A}">
      <dgm:prSet phldrT="[Текст]"/>
      <dgm:spPr/>
      <dgm:t>
        <a:bodyPr/>
        <a:lstStyle/>
        <a:p>
          <a:r>
            <a:rPr lang="ru-RU" dirty="0" smtClean="0"/>
            <a:t>Эстетическая </a:t>
          </a:r>
          <a:endParaRPr lang="ru-RU" dirty="0"/>
        </a:p>
      </dgm:t>
    </dgm:pt>
    <dgm:pt modelId="{F0093406-187B-4C90-8748-A465E869B41C}" type="parTrans" cxnId="{1426E352-492B-4EB6-98D4-A4F51694E5F7}">
      <dgm:prSet/>
      <dgm:spPr/>
      <dgm:t>
        <a:bodyPr/>
        <a:lstStyle/>
        <a:p>
          <a:endParaRPr lang="ru-RU"/>
        </a:p>
      </dgm:t>
    </dgm:pt>
    <dgm:pt modelId="{77A5069D-772A-4B8C-BB6C-4A71309CDC55}" type="sibTrans" cxnId="{1426E352-492B-4EB6-98D4-A4F51694E5F7}">
      <dgm:prSet/>
      <dgm:spPr/>
      <dgm:t>
        <a:bodyPr/>
        <a:lstStyle/>
        <a:p>
          <a:endParaRPr lang="ru-RU"/>
        </a:p>
      </dgm:t>
    </dgm:pt>
    <dgm:pt modelId="{E13292AF-0B3D-47D8-BF0B-3CAE62EB257C}" type="pres">
      <dgm:prSet presAssocID="{96E30FC2-F4C2-448A-8184-3EEA43132433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4A7A936-E164-4FDB-818A-FE46D09FC48D}" type="pres">
      <dgm:prSet presAssocID="{DD294829-ACC6-4818-B6C6-9DFCBAD90343}" presName="root" presStyleCnt="0"/>
      <dgm:spPr/>
    </dgm:pt>
    <dgm:pt modelId="{1DF47083-7256-439F-9B31-0EB5BB2DCCE9}" type="pres">
      <dgm:prSet presAssocID="{DD294829-ACC6-4818-B6C6-9DFCBAD90343}" presName="rootComposite" presStyleCnt="0"/>
      <dgm:spPr/>
    </dgm:pt>
    <dgm:pt modelId="{5340B1C2-3B8F-49F7-B8CE-4CBC869EDCBC}" type="pres">
      <dgm:prSet presAssocID="{DD294829-ACC6-4818-B6C6-9DFCBAD90343}" presName="rootText" presStyleLbl="node1" presStyleIdx="0" presStyleCnt="1" custScaleX="371664" custScaleY="145303" custLinFactNeighborX="-12260" custLinFactNeighborY="8804"/>
      <dgm:spPr/>
      <dgm:t>
        <a:bodyPr/>
        <a:lstStyle/>
        <a:p>
          <a:endParaRPr lang="ru-RU"/>
        </a:p>
      </dgm:t>
    </dgm:pt>
    <dgm:pt modelId="{ADDE314C-12D2-4A78-950E-7AFF663E6C0B}" type="pres">
      <dgm:prSet presAssocID="{DD294829-ACC6-4818-B6C6-9DFCBAD90343}" presName="rootConnector" presStyleLbl="node1" presStyleIdx="0" presStyleCnt="1"/>
      <dgm:spPr/>
      <dgm:t>
        <a:bodyPr/>
        <a:lstStyle/>
        <a:p>
          <a:endParaRPr lang="ru-RU"/>
        </a:p>
      </dgm:t>
    </dgm:pt>
    <dgm:pt modelId="{5F5127C9-5921-4EB6-A221-FFB76412B850}" type="pres">
      <dgm:prSet presAssocID="{DD294829-ACC6-4818-B6C6-9DFCBAD90343}" presName="childShape" presStyleCnt="0"/>
      <dgm:spPr/>
    </dgm:pt>
    <dgm:pt modelId="{77728BDC-448C-4F97-BD0E-517018ACAE11}" type="pres">
      <dgm:prSet presAssocID="{ADC86B1B-68DF-41C0-BF5D-54C8042D0647}" presName="Name13" presStyleLbl="parChTrans1D2" presStyleIdx="0" presStyleCnt="4"/>
      <dgm:spPr/>
      <dgm:t>
        <a:bodyPr/>
        <a:lstStyle/>
        <a:p>
          <a:endParaRPr lang="ru-RU"/>
        </a:p>
      </dgm:t>
    </dgm:pt>
    <dgm:pt modelId="{86A24C14-0C3A-4421-8F83-386CB4590645}" type="pres">
      <dgm:prSet presAssocID="{77A332DF-DAE7-4A37-9E8A-DD6857065743}" presName="childText" presStyleLbl="bgAcc1" presStyleIdx="0" presStyleCnt="4" custScaleX="244208" custScaleY="186717" custLinFactX="126846" custLinFactNeighborX="200000" custLinFactNeighborY="410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D2C2AA-6A71-4757-9F6A-A02B72FA920F}" type="pres">
      <dgm:prSet presAssocID="{DBD34CF4-E60A-4FA8-AD75-361212C101B2}" presName="Name13" presStyleLbl="parChTrans1D2" presStyleIdx="1" presStyleCnt="4"/>
      <dgm:spPr/>
      <dgm:t>
        <a:bodyPr/>
        <a:lstStyle/>
        <a:p>
          <a:endParaRPr lang="ru-RU"/>
        </a:p>
      </dgm:t>
    </dgm:pt>
    <dgm:pt modelId="{A432C6B0-3D2E-453D-AA89-F54041823F0F}" type="pres">
      <dgm:prSet presAssocID="{9C5452DD-F91E-4046-91D8-D7E5D66FDE95}" presName="childText" presStyleLbl="bgAcc1" presStyleIdx="1" presStyleCnt="4" custScaleX="309059" custScaleY="168409" custLinFactX="75783" custLinFactY="76752" custLinFactNeighborX="100000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1A6C5C-8763-486C-AA36-EF03CB9792BF}" type="pres">
      <dgm:prSet presAssocID="{F0093406-187B-4C90-8748-A465E869B41C}" presName="Name13" presStyleLbl="parChTrans1D2" presStyleIdx="2" presStyleCnt="4"/>
      <dgm:spPr/>
      <dgm:t>
        <a:bodyPr/>
        <a:lstStyle/>
        <a:p>
          <a:endParaRPr lang="ru-RU"/>
        </a:p>
      </dgm:t>
    </dgm:pt>
    <dgm:pt modelId="{33D91873-C50A-40A0-9460-25526934712C}" type="pres">
      <dgm:prSet presAssocID="{1B77FDE9-A68A-46D0-8D27-E3644B78BA3A}" presName="childText" presStyleLbl="bgAcc1" presStyleIdx="2" presStyleCnt="4" custScaleX="233783" custScaleY="206631" custLinFactX="-190700" custLinFactY="-133887" custLinFactNeighborX="-200000" custLinFactNeighborY="-2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5BC51E-EB94-4EB6-91CA-CED9AE1C15D6}" type="pres">
      <dgm:prSet presAssocID="{552E3CB6-B3D2-45B6-87D6-81766FCA57B5}" presName="Name13" presStyleLbl="parChTrans1D2" presStyleIdx="3" presStyleCnt="4"/>
      <dgm:spPr/>
      <dgm:t>
        <a:bodyPr/>
        <a:lstStyle/>
        <a:p>
          <a:endParaRPr lang="ru-RU"/>
        </a:p>
      </dgm:t>
    </dgm:pt>
    <dgm:pt modelId="{900E3D73-8C14-4F6D-84C1-BDF884E7AE6C}" type="pres">
      <dgm:prSet presAssocID="{06A88E16-3B04-425F-AFB0-8D79DE8CDB18}" presName="childText" presStyleLbl="bgAcc1" presStyleIdx="3" presStyleCnt="4" custScaleX="260831" custScaleY="204741" custLinFactX="-100000" custLinFactNeighborX="-113611" custLinFactNeighborY="-790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8ABF980-E55C-4780-AE52-353ED804A2E3}" type="presOf" srcId="{9C5452DD-F91E-4046-91D8-D7E5D66FDE95}" destId="{A432C6B0-3D2E-453D-AA89-F54041823F0F}" srcOrd="0" destOrd="0" presId="urn:microsoft.com/office/officeart/2005/8/layout/hierarchy3"/>
    <dgm:cxn modelId="{1426E352-492B-4EB6-98D4-A4F51694E5F7}" srcId="{DD294829-ACC6-4818-B6C6-9DFCBAD90343}" destId="{1B77FDE9-A68A-46D0-8D27-E3644B78BA3A}" srcOrd="2" destOrd="0" parTransId="{F0093406-187B-4C90-8748-A465E869B41C}" sibTransId="{77A5069D-772A-4B8C-BB6C-4A71309CDC55}"/>
    <dgm:cxn modelId="{A2AFC12E-619C-4A44-BCA0-BB47245E1DD0}" srcId="{DD294829-ACC6-4818-B6C6-9DFCBAD90343}" destId="{06A88E16-3B04-425F-AFB0-8D79DE8CDB18}" srcOrd="3" destOrd="0" parTransId="{552E3CB6-B3D2-45B6-87D6-81766FCA57B5}" sibTransId="{D860BBBE-8AF6-41C0-8020-FD4ADEE67128}"/>
    <dgm:cxn modelId="{F077D97E-3A5B-4E3E-B4AC-12CF0EBE6055}" type="presOf" srcId="{96E30FC2-F4C2-448A-8184-3EEA43132433}" destId="{E13292AF-0B3D-47D8-BF0B-3CAE62EB257C}" srcOrd="0" destOrd="0" presId="urn:microsoft.com/office/officeart/2005/8/layout/hierarchy3"/>
    <dgm:cxn modelId="{8EB24D49-B3A1-4597-AE41-31647F12DDA6}" srcId="{96E30FC2-F4C2-448A-8184-3EEA43132433}" destId="{DD294829-ACC6-4818-B6C6-9DFCBAD90343}" srcOrd="0" destOrd="0" parTransId="{7C3B51DF-04AA-45F1-A3A7-B69BF21D5E20}" sibTransId="{FAA1694A-B30C-4DE5-AEB6-0600588F13A6}"/>
    <dgm:cxn modelId="{5893761E-BDFE-4992-9F87-B27B8A86F62B}" type="presOf" srcId="{DBD34CF4-E60A-4FA8-AD75-361212C101B2}" destId="{08D2C2AA-6A71-4757-9F6A-A02B72FA920F}" srcOrd="0" destOrd="0" presId="urn:microsoft.com/office/officeart/2005/8/layout/hierarchy3"/>
    <dgm:cxn modelId="{B6439CBD-F51E-4156-8F0E-412028635836}" type="presOf" srcId="{1B77FDE9-A68A-46D0-8D27-E3644B78BA3A}" destId="{33D91873-C50A-40A0-9460-25526934712C}" srcOrd="0" destOrd="0" presId="urn:microsoft.com/office/officeart/2005/8/layout/hierarchy3"/>
    <dgm:cxn modelId="{E64DB877-3AC8-4498-AF11-BEBB2B852DD1}" type="presOf" srcId="{77A332DF-DAE7-4A37-9E8A-DD6857065743}" destId="{86A24C14-0C3A-4421-8F83-386CB4590645}" srcOrd="0" destOrd="0" presId="urn:microsoft.com/office/officeart/2005/8/layout/hierarchy3"/>
    <dgm:cxn modelId="{25DE4A8C-95E0-49F6-96DB-F847CEA5142F}" type="presOf" srcId="{06A88E16-3B04-425F-AFB0-8D79DE8CDB18}" destId="{900E3D73-8C14-4F6D-84C1-BDF884E7AE6C}" srcOrd="0" destOrd="0" presId="urn:microsoft.com/office/officeart/2005/8/layout/hierarchy3"/>
    <dgm:cxn modelId="{0FD8AB8C-1D8A-45B0-A490-B773DDAB82EE}" type="presOf" srcId="{DD294829-ACC6-4818-B6C6-9DFCBAD90343}" destId="{ADDE314C-12D2-4A78-950E-7AFF663E6C0B}" srcOrd="1" destOrd="0" presId="urn:microsoft.com/office/officeart/2005/8/layout/hierarchy3"/>
    <dgm:cxn modelId="{F8BA2BC2-1E49-46E8-AFA3-136B6909D419}" srcId="{DD294829-ACC6-4818-B6C6-9DFCBAD90343}" destId="{9C5452DD-F91E-4046-91D8-D7E5D66FDE95}" srcOrd="1" destOrd="0" parTransId="{DBD34CF4-E60A-4FA8-AD75-361212C101B2}" sibTransId="{8941433A-59CF-4DC4-8C0E-0FA0EC322CC7}"/>
    <dgm:cxn modelId="{23C19661-E914-4BCA-906A-2340F634E9C7}" type="presOf" srcId="{552E3CB6-B3D2-45B6-87D6-81766FCA57B5}" destId="{385BC51E-EB94-4EB6-91CA-CED9AE1C15D6}" srcOrd="0" destOrd="0" presId="urn:microsoft.com/office/officeart/2005/8/layout/hierarchy3"/>
    <dgm:cxn modelId="{C3BCB404-BAE1-4B05-A100-2EE5B27117E8}" srcId="{DD294829-ACC6-4818-B6C6-9DFCBAD90343}" destId="{77A332DF-DAE7-4A37-9E8A-DD6857065743}" srcOrd="0" destOrd="0" parTransId="{ADC86B1B-68DF-41C0-BF5D-54C8042D0647}" sibTransId="{EEAB346E-D47E-4A9F-87E9-094BDEB7A906}"/>
    <dgm:cxn modelId="{473A5549-426A-443F-9351-AD76781B0F35}" type="presOf" srcId="{ADC86B1B-68DF-41C0-BF5D-54C8042D0647}" destId="{77728BDC-448C-4F97-BD0E-517018ACAE11}" srcOrd="0" destOrd="0" presId="urn:microsoft.com/office/officeart/2005/8/layout/hierarchy3"/>
    <dgm:cxn modelId="{C3DE35AE-2D29-4483-8089-E38F92796235}" type="presOf" srcId="{DD294829-ACC6-4818-B6C6-9DFCBAD90343}" destId="{5340B1C2-3B8F-49F7-B8CE-4CBC869EDCBC}" srcOrd="0" destOrd="0" presId="urn:microsoft.com/office/officeart/2005/8/layout/hierarchy3"/>
    <dgm:cxn modelId="{CBD9E58A-C4F7-4168-925A-B8BABD5869E4}" type="presOf" srcId="{F0093406-187B-4C90-8748-A465E869B41C}" destId="{691A6C5C-8763-486C-AA36-EF03CB9792BF}" srcOrd="0" destOrd="0" presId="urn:microsoft.com/office/officeart/2005/8/layout/hierarchy3"/>
    <dgm:cxn modelId="{6547B6F7-3D8A-4CE3-8F6E-AF122C201CB1}" type="presParOf" srcId="{E13292AF-0B3D-47D8-BF0B-3CAE62EB257C}" destId="{74A7A936-E164-4FDB-818A-FE46D09FC48D}" srcOrd="0" destOrd="0" presId="urn:microsoft.com/office/officeart/2005/8/layout/hierarchy3"/>
    <dgm:cxn modelId="{D7C52690-87FE-4A69-A7AE-229F6102A23D}" type="presParOf" srcId="{74A7A936-E164-4FDB-818A-FE46D09FC48D}" destId="{1DF47083-7256-439F-9B31-0EB5BB2DCCE9}" srcOrd="0" destOrd="0" presId="urn:microsoft.com/office/officeart/2005/8/layout/hierarchy3"/>
    <dgm:cxn modelId="{47518F2E-769A-43E1-B9D4-41F1B976A4EE}" type="presParOf" srcId="{1DF47083-7256-439F-9B31-0EB5BB2DCCE9}" destId="{5340B1C2-3B8F-49F7-B8CE-4CBC869EDCBC}" srcOrd="0" destOrd="0" presId="urn:microsoft.com/office/officeart/2005/8/layout/hierarchy3"/>
    <dgm:cxn modelId="{407A3CE7-2958-40F5-B617-6CA7869455C3}" type="presParOf" srcId="{1DF47083-7256-439F-9B31-0EB5BB2DCCE9}" destId="{ADDE314C-12D2-4A78-950E-7AFF663E6C0B}" srcOrd="1" destOrd="0" presId="urn:microsoft.com/office/officeart/2005/8/layout/hierarchy3"/>
    <dgm:cxn modelId="{62D05C5C-B830-497B-B8A0-8C9409C53044}" type="presParOf" srcId="{74A7A936-E164-4FDB-818A-FE46D09FC48D}" destId="{5F5127C9-5921-4EB6-A221-FFB76412B850}" srcOrd="1" destOrd="0" presId="urn:microsoft.com/office/officeart/2005/8/layout/hierarchy3"/>
    <dgm:cxn modelId="{B502E26C-30F9-4D93-A73A-A29CD1803594}" type="presParOf" srcId="{5F5127C9-5921-4EB6-A221-FFB76412B850}" destId="{77728BDC-448C-4F97-BD0E-517018ACAE11}" srcOrd="0" destOrd="0" presId="urn:microsoft.com/office/officeart/2005/8/layout/hierarchy3"/>
    <dgm:cxn modelId="{7624D8AD-234F-41F8-8D70-55F7ED32F7EA}" type="presParOf" srcId="{5F5127C9-5921-4EB6-A221-FFB76412B850}" destId="{86A24C14-0C3A-4421-8F83-386CB4590645}" srcOrd="1" destOrd="0" presId="urn:microsoft.com/office/officeart/2005/8/layout/hierarchy3"/>
    <dgm:cxn modelId="{AC890A0E-8800-488D-B8AF-31DD3E9A0C62}" type="presParOf" srcId="{5F5127C9-5921-4EB6-A221-FFB76412B850}" destId="{08D2C2AA-6A71-4757-9F6A-A02B72FA920F}" srcOrd="2" destOrd="0" presId="urn:microsoft.com/office/officeart/2005/8/layout/hierarchy3"/>
    <dgm:cxn modelId="{5D840715-53D5-44C7-B2FD-6DA41F1B5215}" type="presParOf" srcId="{5F5127C9-5921-4EB6-A221-FFB76412B850}" destId="{A432C6B0-3D2E-453D-AA89-F54041823F0F}" srcOrd="3" destOrd="0" presId="urn:microsoft.com/office/officeart/2005/8/layout/hierarchy3"/>
    <dgm:cxn modelId="{CB1EE82B-D252-48ED-8E81-622F9834AD76}" type="presParOf" srcId="{5F5127C9-5921-4EB6-A221-FFB76412B850}" destId="{691A6C5C-8763-486C-AA36-EF03CB9792BF}" srcOrd="4" destOrd="0" presId="urn:microsoft.com/office/officeart/2005/8/layout/hierarchy3"/>
    <dgm:cxn modelId="{B70FBBAB-F9C8-4505-8BA6-49BC8A62B393}" type="presParOf" srcId="{5F5127C9-5921-4EB6-A221-FFB76412B850}" destId="{33D91873-C50A-40A0-9460-25526934712C}" srcOrd="5" destOrd="0" presId="urn:microsoft.com/office/officeart/2005/8/layout/hierarchy3"/>
    <dgm:cxn modelId="{7F79EDF1-5C11-40E3-848F-E9FA31C4B710}" type="presParOf" srcId="{5F5127C9-5921-4EB6-A221-FFB76412B850}" destId="{385BC51E-EB94-4EB6-91CA-CED9AE1C15D6}" srcOrd="6" destOrd="0" presId="urn:microsoft.com/office/officeart/2005/8/layout/hierarchy3"/>
    <dgm:cxn modelId="{C9CE6D4B-C473-4B5D-9495-C14CA504C9C4}" type="presParOf" srcId="{5F5127C9-5921-4EB6-A221-FFB76412B850}" destId="{900E3D73-8C14-4F6D-84C1-BDF884E7AE6C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81511B1-D940-43CC-AB82-E470E7AF8E87}" type="doc">
      <dgm:prSet loTypeId="urn:microsoft.com/office/officeart/2005/8/layout/chevron2" loCatId="process" qsTypeId="urn:microsoft.com/office/officeart/2005/8/quickstyle/simple4" qsCatId="simple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B8FD8293-DBCD-46DF-BF84-3BB399F5B4B0}">
      <dgm:prSet phldrT="[Текст]"/>
      <dgm:spPr/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401435DE-30C6-4E5D-A7C8-18B6BEF1C153}" type="parTrans" cxnId="{D977742A-2D08-415C-8702-03EE3137FBB1}">
      <dgm:prSet/>
      <dgm:spPr/>
      <dgm:t>
        <a:bodyPr/>
        <a:lstStyle/>
        <a:p>
          <a:endParaRPr lang="ru-RU"/>
        </a:p>
      </dgm:t>
    </dgm:pt>
    <dgm:pt modelId="{33442724-808F-475C-83B0-72142C272E30}" type="sibTrans" cxnId="{D977742A-2D08-415C-8702-03EE3137FBB1}">
      <dgm:prSet/>
      <dgm:spPr/>
      <dgm:t>
        <a:bodyPr/>
        <a:lstStyle/>
        <a:p>
          <a:endParaRPr lang="ru-RU"/>
        </a:p>
      </dgm:t>
    </dgm:pt>
    <dgm:pt modelId="{5B463AA1-C91B-4C43-8A4D-F1906CE16C43}">
      <dgm:prSet phldrT="[Текст]" custT="1"/>
      <dgm:spPr/>
      <dgm:t>
        <a:bodyPr/>
        <a:lstStyle/>
        <a:p>
          <a:r>
            <a:rPr lang="ru-RU" sz="2000" b="1" dirty="0" smtClean="0"/>
            <a:t>интеллектуально-развитый</a:t>
          </a:r>
          <a:endParaRPr lang="ru-RU" sz="2000" dirty="0"/>
        </a:p>
      </dgm:t>
    </dgm:pt>
    <dgm:pt modelId="{DB4F4530-D521-489D-9516-C9DA1C415C2E}" type="parTrans" cxnId="{D8B33FC4-5639-4580-80E7-38C5AC445869}">
      <dgm:prSet/>
      <dgm:spPr/>
      <dgm:t>
        <a:bodyPr/>
        <a:lstStyle/>
        <a:p>
          <a:endParaRPr lang="ru-RU"/>
        </a:p>
      </dgm:t>
    </dgm:pt>
    <dgm:pt modelId="{54C5E9FA-7B48-4AEC-89CF-89100E8A153E}" type="sibTrans" cxnId="{D8B33FC4-5639-4580-80E7-38C5AC445869}">
      <dgm:prSet/>
      <dgm:spPr/>
      <dgm:t>
        <a:bodyPr/>
        <a:lstStyle/>
        <a:p>
          <a:endParaRPr lang="ru-RU"/>
        </a:p>
      </dgm:t>
    </dgm:pt>
    <dgm:pt modelId="{D1CA05BB-96AC-431B-B062-432BC2E3C071}">
      <dgm:prSet phldrT="[Текст]"/>
      <dgm:spPr/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56FBB3F5-5673-44F0-8944-D0F2B68E9302}" type="parTrans" cxnId="{063DC66A-A34E-44E0-A9D3-ADCDF66BE401}">
      <dgm:prSet/>
      <dgm:spPr/>
      <dgm:t>
        <a:bodyPr/>
        <a:lstStyle/>
        <a:p>
          <a:endParaRPr lang="ru-RU"/>
        </a:p>
      </dgm:t>
    </dgm:pt>
    <dgm:pt modelId="{18AF2095-0394-40B9-BAC5-5110BF0C11D1}" type="sibTrans" cxnId="{063DC66A-A34E-44E0-A9D3-ADCDF66BE401}">
      <dgm:prSet/>
      <dgm:spPr/>
      <dgm:t>
        <a:bodyPr/>
        <a:lstStyle/>
        <a:p>
          <a:endParaRPr lang="ru-RU"/>
        </a:p>
      </dgm:t>
    </dgm:pt>
    <dgm:pt modelId="{1E03F547-FCA5-4A7F-8338-E7EA66965BD5}">
      <dgm:prSet phldrT="[Текст]" custT="1"/>
      <dgm:spPr/>
      <dgm:t>
        <a:bodyPr/>
        <a:lstStyle/>
        <a:p>
          <a:r>
            <a:rPr lang="ru-RU" sz="2000" b="1" dirty="0" smtClean="0"/>
            <a:t>любознательный</a:t>
          </a:r>
          <a:endParaRPr lang="ru-RU" sz="2000" dirty="0"/>
        </a:p>
      </dgm:t>
    </dgm:pt>
    <dgm:pt modelId="{C9F51598-7D54-4793-B931-89FD3A123675}" type="parTrans" cxnId="{05790D1A-7C5E-4E91-B296-ED6F1C6B0B45}">
      <dgm:prSet/>
      <dgm:spPr/>
      <dgm:t>
        <a:bodyPr/>
        <a:lstStyle/>
        <a:p>
          <a:endParaRPr lang="ru-RU"/>
        </a:p>
      </dgm:t>
    </dgm:pt>
    <dgm:pt modelId="{B7BBE5CC-7548-4798-8642-7AF24C0B1E1C}" type="sibTrans" cxnId="{05790D1A-7C5E-4E91-B296-ED6F1C6B0B45}">
      <dgm:prSet/>
      <dgm:spPr/>
      <dgm:t>
        <a:bodyPr/>
        <a:lstStyle/>
        <a:p>
          <a:endParaRPr lang="ru-RU"/>
        </a:p>
      </dgm:t>
    </dgm:pt>
    <dgm:pt modelId="{A3081828-64DC-43FB-9470-8A600792B3F7}">
      <dgm:prSet phldrT="[Текст]"/>
      <dgm:spPr/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E41EBD63-7345-4DE4-AC42-FAE4610C8500}" type="parTrans" cxnId="{CB075585-5282-484E-B671-D2574849FF0A}">
      <dgm:prSet/>
      <dgm:spPr/>
      <dgm:t>
        <a:bodyPr/>
        <a:lstStyle/>
        <a:p>
          <a:endParaRPr lang="ru-RU"/>
        </a:p>
      </dgm:t>
    </dgm:pt>
    <dgm:pt modelId="{07DF6E2A-97A9-4233-972E-ACC3F5972152}" type="sibTrans" cxnId="{CB075585-5282-484E-B671-D2574849FF0A}">
      <dgm:prSet/>
      <dgm:spPr/>
      <dgm:t>
        <a:bodyPr/>
        <a:lstStyle/>
        <a:p>
          <a:endParaRPr lang="ru-RU"/>
        </a:p>
      </dgm:t>
    </dgm:pt>
    <dgm:pt modelId="{3A64D7F4-D0C0-4F08-9A0E-95CDD8EFB539}">
      <dgm:prSet phldrT="[Текст]" custT="1"/>
      <dgm:spPr/>
      <dgm:t>
        <a:bodyPr/>
        <a:lstStyle/>
        <a:p>
          <a:r>
            <a:rPr lang="ru-RU" sz="2000" b="1" dirty="0" smtClean="0"/>
            <a:t>креативный, инициативный</a:t>
          </a:r>
          <a:endParaRPr lang="ru-RU" sz="1600" dirty="0"/>
        </a:p>
      </dgm:t>
    </dgm:pt>
    <dgm:pt modelId="{CA78308C-532D-4EA8-B485-54CF81A7F878}" type="parTrans" cxnId="{B11C1AD3-0EB3-4526-BAF3-7E5CB7DFD55A}">
      <dgm:prSet/>
      <dgm:spPr/>
      <dgm:t>
        <a:bodyPr/>
        <a:lstStyle/>
        <a:p>
          <a:endParaRPr lang="ru-RU"/>
        </a:p>
      </dgm:t>
    </dgm:pt>
    <dgm:pt modelId="{6FE0E88C-B124-4C60-A88E-27F85CFDE0F4}" type="sibTrans" cxnId="{B11C1AD3-0EB3-4526-BAF3-7E5CB7DFD55A}">
      <dgm:prSet/>
      <dgm:spPr/>
      <dgm:t>
        <a:bodyPr/>
        <a:lstStyle/>
        <a:p>
          <a:endParaRPr lang="ru-RU"/>
        </a:p>
      </dgm:t>
    </dgm:pt>
    <dgm:pt modelId="{68700D96-70C6-4664-AEE6-51DE970272BD}">
      <dgm:prSet phldrT="[Текст]" custT="1"/>
      <dgm:spPr/>
      <dgm:t>
        <a:bodyPr/>
        <a:lstStyle/>
        <a:p>
          <a:r>
            <a:rPr lang="ru-RU" sz="2000" b="1" dirty="0" smtClean="0"/>
            <a:t>осторожный</a:t>
          </a:r>
          <a:endParaRPr lang="ru-RU" sz="2000" dirty="0"/>
        </a:p>
      </dgm:t>
    </dgm:pt>
    <dgm:pt modelId="{EBABB5F7-017B-4F98-AF80-F2966B598478}" type="parTrans" cxnId="{0E0FD7CD-8613-403D-A773-CA785F547368}">
      <dgm:prSet/>
      <dgm:spPr/>
      <dgm:t>
        <a:bodyPr/>
        <a:lstStyle/>
        <a:p>
          <a:endParaRPr lang="ru-RU"/>
        </a:p>
      </dgm:t>
    </dgm:pt>
    <dgm:pt modelId="{A75AC3BE-4344-4E23-BF26-57FB52954C44}" type="sibTrans" cxnId="{0E0FD7CD-8613-403D-A773-CA785F547368}">
      <dgm:prSet/>
      <dgm:spPr/>
      <dgm:t>
        <a:bodyPr/>
        <a:lstStyle/>
        <a:p>
          <a:endParaRPr lang="ru-RU"/>
        </a:p>
      </dgm:t>
    </dgm:pt>
    <dgm:pt modelId="{C09050CC-FFFF-4D9E-BAE8-79D520ABEF56}">
      <dgm:prSet phldrT="[Текст]"/>
      <dgm:spPr/>
      <dgm:t>
        <a:bodyPr/>
        <a:lstStyle/>
        <a:p>
          <a:r>
            <a:rPr lang="ru-RU" dirty="0" smtClean="0"/>
            <a:t>4</a:t>
          </a:r>
          <a:endParaRPr lang="ru-RU" dirty="0"/>
        </a:p>
      </dgm:t>
    </dgm:pt>
    <dgm:pt modelId="{05618C61-7A48-48FB-89DD-87F4AB4E9504}" type="parTrans" cxnId="{C77EC620-349C-4977-888B-76EB5F9D5D0A}">
      <dgm:prSet/>
      <dgm:spPr/>
      <dgm:t>
        <a:bodyPr/>
        <a:lstStyle/>
        <a:p>
          <a:endParaRPr lang="ru-RU"/>
        </a:p>
      </dgm:t>
    </dgm:pt>
    <dgm:pt modelId="{6DDB31FC-DAF2-4B9E-A85B-E99FBF1E32B2}" type="sibTrans" cxnId="{C77EC620-349C-4977-888B-76EB5F9D5D0A}">
      <dgm:prSet/>
      <dgm:spPr/>
      <dgm:t>
        <a:bodyPr/>
        <a:lstStyle/>
        <a:p>
          <a:endParaRPr lang="ru-RU"/>
        </a:p>
      </dgm:t>
    </dgm:pt>
    <dgm:pt modelId="{6CA473E6-5632-4508-88B7-BD8E121C1658}">
      <dgm:prSet phldrT="[Текст]"/>
      <dgm:spPr/>
      <dgm:t>
        <a:bodyPr/>
        <a:lstStyle/>
        <a:p>
          <a:r>
            <a:rPr lang="ru-RU" dirty="0" smtClean="0"/>
            <a:t>5</a:t>
          </a:r>
          <a:endParaRPr lang="ru-RU" dirty="0"/>
        </a:p>
      </dgm:t>
    </dgm:pt>
    <dgm:pt modelId="{23E82070-086A-47C7-9FDC-9E964D3D6F8D}" type="parTrans" cxnId="{005733AF-1860-4712-BCD1-ECD92D527C3D}">
      <dgm:prSet/>
      <dgm:spPr/>
      <dgm:t>
        <a:bodyPr/>
        <a:lstStyle/>
        <a:p>
          <a:endParaRPr lang="ru-RU"/>
        </a:p>
      </dgm:t>
    </dgm:pt>
    <dgm:pt modelId="{D2B62198-9F15-4831-AA29-290889B78157}" type="sibTrans" cxnId="{005733AF-1860-4712-BCD1-ECD92D527C3D}">
      <dgm:prSet/>
      <dgm:spPr/>
      <dgm:t>
        <a:bodyPr/>
        <a:lstStyle/>
        <a:p>
          <a:endParaRPr lang="ru-RU"/>
        </a:p>
      </dgm:t>
    </dgm:pt>
    <dgm:pt modelId="{1A7804E3-042A-457A-B127-1240EB3EF5F4}">
      <dgm:prSet phldrT="[Текст]" custT="1"/>
      <dgm:spPr/>
      <dgm:t>
        <a:bodyPr/>
        <a:lstStyle/>
        <a:p>
          <a:r>
            <a:rPr lang="ru-RU" sz="2000" b="1" dirty="0" smtClean="0"/>
            <a:t>чувствующий прекрасное, эмоционально-отзывчивый</a:t>
          </a:r>
          <a:endParaRPr lang="ru-RU" sz="2000" dirty="0"/>
        </a:p>
      </dgm:t>
    </dgm:pt>
    <dgm:pt modelId="{F6257C31-52F3-4B3A-B79D-F976E9614C68}" type="parTrans" cxnId="{B8DC8AD4-AF3B-43D4-B526-CE35228C89F5}">
      <dgm:prSet/>
      <dgm:spPr/>
      <dgm:t>
        <a:bodyPr/>
        <a:lstStyle/>
        <a:p>
          <a:endParaRPr lang="ru-RU"/>
        </a:p>
      </dgm:t>
    </dgm:pt>
    <dgm:pt modelId="{D0002722-A129-4809-8CB4-17C9B8FEEAA0}" type="sibTrans" cxnId="{B8DC8AD4-AF3B-43D4-B526-CE35228C89F5}">
      <dgm:prSet/>
      <dgm:spPr/>
      <dgm:t>
        <a:bodyPr/>
        <a:lstStyle/>
        <a:p>
          <a:endParaRPr lang="ru-RU"/>
        </a:p>
      </dgm:t>
    </dgm:pt>
    <dgm:pt modelId="{F6D63C5F-138D-4D30-A2FE-3A9D8F76F3BF}">
      <dgm:prSet phldrT="[Текст]"/>
      <dgm:spPr/>
      <dgm:t>
        <a:bodyPr/>
        <a:lstStyle/>
        <a:p>
          <a:r>
            <a:rPr lang="ru-RU" dirty="0" smtClean="0"/>
            <a:t>6</a:t>
          </a:r>
          <a:endParaRPr lang="ru-RU" dirty="0"/>
        </a:p>
      </dgm:t>
    </dgm:pt>
    <dgm:pt modelId="{37487057-505A-4F97-8B9E-9FA7D291F060}" type="parTrans" cxnId="{86570E81-1915-44DA-B840-FDD88E74FC00}">
      <dgm:prSet/>
      <dgm:spPr/>
      <dgm:t>
        <a:bodyPr/>
        <a:lstStyle/>
        <a:p>
          <a:endParaRPr lang="ru-RU"/>
        </a:p>
      </dgm:t>
    </dgm:pt>
    <dgm:pt modelId="{FFBF7027-1AFF-4DEA-B687-4FBA02789BCF}" type="sibTrans" cxnId="{86570E81-1915-44DA-B840-FDD88E74FC00}">
      <dgm:prSet/>
      <dgm:spPr/>
      <dgm:t>
        <a:bodyPr/>
        <a:lstStyle/>
        <a:p>
          <a:endParaRPr lang="ru-RU"/>
        </a:p>
      </dgm:t>
    </dgm:pt>
    <dgm:pt modelId="{E910F24D-18DF-47F3-98B3-96DC93FDFC8E}">
      <dgm:prSet custT="1"/>
      <dgm:spPr/>
      <dgm:t>
        <a:bodyPr/>
        <a:lstStyle/>
        <a:p>
          <a:r>
            <a:rPr lang="ru-RU" sz="2000" b="1" dirty="0" smtClean="0"/>
            <a:t>бережно относящийся ко всему живому</a:t>
          </a:r>
          <a:endParaRPr lang="ru-RU" sz="2000" dirty="0"/>
        </a:p>
      </dgm:t>
    </dgm:pt>
    <dgm:pt modelId="{7FE74BE6-586F-42BC-A7AB-60B700A78CEA}" type="parTrans" cxnId="{6112FDDB-22E7-4420-B8D6-8A46D8F31150}">
      <dgm:prSet/>
      <dgm:spPr/>
      <dgm:t>
        <a:bodyPr/>
        <a:lstStyle/>
        <a:p>
          <a:endParaRPr lang="ru-RU"/>
        </a:p>
      </dgm:t>
    </dgm:pt>
    <dgm:pt modelId="{1452907E-7CE4-4783-BEE5-AD453324FD2A}" type="sibTrans" cxnId="{6112FDDB-22E7-4420-B8D6-8A46D8F31150}">
      <dgm:prSet/>
      <dgm:spPr/>
      <dgm:t>
        <a:bodyPr/>
        <a:lstStyle/>
        <a:p>
          <a:endParaRPr lang="ru-RU"/>
        </a:p>
      </dgm:t>
    </dgm:pt>
    <dgm:pt modelId="{7E875E21-F8B7-4E1C-9906-24D88AA4F1E8}" type="pres">
      <dgm:prSet presAssocID="{E81511B1-D940-43CC-AB82-E470E7AF8E8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CAC7EAF-0ACB-4855-A445-EE53120E8D53}" type="pres">
      <dgm:prSet presAssocID="{B8FD8293-DBCD-46DF-BF84-3BB399F5B4B0}" presName="composite" presStyleCnt="0"/>
      <dgm:spPr/>
      <dgm:t>
        <a:bodyPr/>
        <a:lstStyle/>
        <a:p>
          <a:endParaRPr lang="ru-RU"/>
        </a:p>
      </dgm:t>
    </dgm:pt>
    <dgm:pt modelId="{40210EBA-7C7C-4986-8F29-554EE79792CC}" type="pres">
      <dgm:prSet presAssocID="{B8FD8293-DBCD-46DF-BF84-3BB399F5B4B0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C7934C-4915-4B81-91E5-F5D3A3DE38C5}" type="pres">
      <dgm:prSet presAssocID="{B8FD8293-DBCD-46DF-BF84-3BB399F5B4B0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C1A185-B623-46E7-A1B4-0E1281ACC651}" type="pres">
      <dgm:prSet presAssocID="{33442724-808F-475C-83B0-72142C272E30}" presName="sp" presStyleCnt="0"/>
      <dgm:spPr/>
      <dgm:t>
        <a:bodyPr/>
        <a:lstStyle/>
        <a:p>
          <a:endParaRPr lang="ru-RU"/>
        </a:p>
      </dgm:t>
    </dgm:pt>
    <dgm:pt modelId="{777D5F9C-AD82-4F60-9EA1-D1429570694E}" type="pres">
      <dgm:prSet presAssocID="{D1CA05BB-96AC-431B-B062-432BC2E3C071}" presName="composite" presStyleCnt="0"/>
      <dgm:spPr/>
      <dgm:t>
        <a:bodyPr/>
        <a:lstStyle/>
        <a:p>
          <a:endParaRPr lang="ru-RU"/>
        </a:p>
      </dgm:t>
    </dgm:pt>
    <dgm:pt modelId="{5A9D276B-0A8C-4197-81C6-0B6BD14F1AAD}" type="pres">
      <dgm:prSet presAssocID="{D1CA05BB-96AC-431B-B062-432BC2E3C071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EB5B96-236B-42DB-B7B6-C1711D178D47}" type="pres">
      <dgm:prSet presAssocID="{D1CA05BB-96AC-431B-B062-432BC2E3C071}" presName="descendantText" presStyleLbl="alignAcc1" presStyleIdx="1" presStyleCnt="6" custLinFactNeighborX="-366" custLinFactNeighborY="18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178CD0-73B6-42CA-8A02-E13F8CD3CF30}" type="pres">
      <dgm:prSet presAssocID="{18AF2095-0394-40B9-BAC5-5110BF0C11D1}" presName="sp" presStyleCnt="0"/>
      <dgm:spPr/>
      <dgm:t>
        <a:bodyPr/>
        <a:lstStyle/>
        <a:p>
          <a:endParaRPr lang="ru-RU"/>
        </a:p>
      </dgm:t>
    </dgm:pt>
    <dgm:pt modelId="{85D3B26F-CA0B-4A2C-8AE7-09080F0CAB40}" type="pres">
      <dgm:prSet presAssocID="{A3081828-64DC-43FB-9470-8A600792B3F7}" presName="composite" presStyleCnt="0"/>
      <dgm:spPr/>
      <dgm:t>
        <a:bodyPr/>
        <a:lstStyle/>
        <a:p>
          <a:endParaRPr lang="ru-RU"/>
        </a:p>
      </dgm:t>
    </dgm:pt>
    <dgm:pt modelId="{2DCBD9C2-F636-4238-A62E-D790B4F1BAC7}" type="pres">
      <dgm:prSet presAssocID="{A3081828-64DC-43FB-9470-8A600792B3F7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F0DB33-3AD8-4A56-8F38-418C3EEE74E9}" type="pres">
      <dgm:prSet presAssocID="{A3081828-64DC-43FB-9470-8A600792B3F7}" presName="descendantText" presStyleLbl="align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4F765D-9BC5-448A-A099-AAA917580CE0}" type="pres">
      <dgm:prSet presAssocID="{07DF6E2A-97A9-4233-972E-ACC3F5972152}" presName="sp" presStyleCnt="0"/>
      <dgm:spPr/>
      <dgm:t>
        <a:bodyPr/>
        <a:lstStyle/>
        <a:p>
          <a:endParaRPr lang="ru-RU"/>
        </a:p>
      </dgm:t>
    </dgm:pt>
    <dgm:pt modelId="{284B0A53-1240-4954-98A2-95C055B296EB}" type="pres">
      <dgm:prSet presAssocID="{C09050CC-FFFF-4D9E-BAE8-79D520ABEF56}" presName="composite" presStyleCnt="0"/>
      <dgm:spPr/>
      <dgm:t>
        <a:bodyPr/>
        <a:lstStyle/>
        <a:p>
          <a:endParaRPr lang="ru-RU"/>
        </a:p>
      </dgm:t>
    </dgm:pt>
    <dgm:pt modelId="{8C1FCBC3-701F-49C3-A184-71514FF23CE8}" type="pres">
      <dgm:prSet presAssocID="{C09050CC-FFFF-4D9E-BAE8-79D520ABEF56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1D2A28-A185-400E-ABB5-F85DFFE45722}" type="pres">
      <dgm:prSet presAssocID="{C09050CC-FFFF-4D9E-BAE8-79D520ABEF56}" presName="descendantText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27C02B-ED88-4104-94F6-FD5A12CAECF8}" type="pres">
      <dgm:prSet presAssocID="{6DDB31FC-DAF2-4B9E-A85B-E99FBF1E32B2}" presName="sp" presStyleCnt="0"/>
      <dgm:spPr/>
      <dgm:t>
        <a:bodyPr/>
        <a:lstStyle/>
        <a:p>
          <a:endParaRPr lang="ru-RU"/>
        </a:p>
      </dgm:t>
    </dgm:pt>
    <dgm:pt modelId="{23128BCD-8A76-456A-8385-C56BF228DE68}" type="pres">
      <dgm:prSet presAssocID="{6CA473E6-5632-4508-88B7-BD8E121C1658}" presName="composite" presStyleCnt="0"/>
      <dgm:spPr/>
      <dgm:t>
        <a:bodyPr/>
        <a:lstStyle/>
        <a:p>
          <a:endParaRPr lang="ru-RU"/>
        </a:p>
      </dgm:t>
    </dgm:pt>
    <dgm:pt modelId="{588234DD-7CB6-40F1-9FB5-B6E62130394D}" type="pres">
      <dgm:prSet presAssocID="{6CA473E6-5632-4508-88B7-BD8E121C1658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B39933-8E92-479B-AC02-B10EF7CAB98A}" type="pres">
      <dgm:prSet presAssocID="{6CA473E6-5632-4508-88B7-BD8E121C1658}" presName="descendantText" presStyleLbl="alignAcc1" presStyleIdx="4" presStyleCnt="6" custLinFactNeighborX="0" custLinFactNeighborY="55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7D54D4-7A1C-4C82-A080-15889C1F47B1}" type="pres">
      <dgm:prSet presAssocID="{D2B62198-9F15-4831-AA29-290889B78157}" presName="sp" presStyleCnt="0"/>
      <dgm:spPr/>
      <dgm:t>
        <a:bodyPr/>
        <a:lstStyle/>
        <a:p>
          <a:endParaRPr lang="ru-RU"/>
        </a:p>
      </dgm:t>
    </dgm:pt>
    <dgm:pt modelId="{CDA0B2F1-9E58-4870-98C2-0342F88FDABE}" type="pres">
      <dgm:prSet presAssocID="{F6D63C5F-138D-4D30-A2FE-3A9D8F76F3BF}" presName="composite" presStyleCnt="0"/>
      <dgm:spPr/>
      <dgm:t>
        <a:bodyPr/>
        <a:lstStyle/>
        <a:p>
          <a:endParaRPr lang="ru-RU"/>
        </a:p>
      </dgm:t>
    </dgm:pt>
    <dgm:pt modelId="{E354A82A-166A-4C77-86A5-94EAA6193A12}" type="pres">
      <dgm:prSet presAssocID="{F6D63C5F-138D-4D30-A2FE-3A9D8F76F3BF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BB01A8-9B7C-4488-9240-645F02867205}" type="pres">
      <dgm:prSet presAssocID="{F6D63C5F-138D-4D30-A2FE-3A9D8F76F3BF}" presName="descendantText" presStyleLbl="alignAcc1" presStyleIdx="5" presStyleCnt="6" custLinFactNeighborX="0" custLinFactNeighborY="23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05733AF-1860-4712-BCD1-ECD92D527C3D}" srcId="{E81511B1-D940-43CC-AB82-E470E7AF8E87}" destId="{6CA473E6-5632-4508-88B7-BD8E121C1658}" srcOrd="4" destOrd="0" parTransId="{23E82070-086A-47C7-9FDC-9E964D3D6F8D}" sibTransId="{D2B62198-9F15-4831-AA29-290889B78157}"/>
    <dgm:cxn modelId="{AFC259D9-501E-4813-8520-EF99CD6C94F7}" type="presOf" srcId="{D1CA05BB-96AC-431B-B062-432BC2E3C071}" destId="{5A9D276B-0A8C-4197-81C6-0B6BD14F1AAD}" srcOrd="0" destOrd="0" presId="urn:microsoft.com/office/officeart/2005/8/layout/chevron2"/>
    <dgm:cxn modelId="{E2E4E437-A393-47DF-AD98-D89F857AD420}" type="presOf" srcId="{1A7804E3-042A-457A-B127-1240EB3EF5F4}" destId="{D4B39933-8E92-479B-AC02-B10EF7CAB98A}" srcOrd="0" destOrd="0" presId="urn:microsoft.com/office/officeart/2005/8/layout/chevron2"/>
    <dgm:cxn modelId="{0DA511E6-2C1C-4D25-A1FC-8485A53E6471}" type="presOf" srcId="{F6D63C5F-138D-4D30-A2FE-3A9D8F76F3BF}" destId="{E354A82A-166A-4C77-86A5-94EAA6193A12}" srcOrd="0" destOrd="0" presId="urn:microsoft.com/office/officeart/2005/8/layout/chevron2"/>
    <dgm:cxn modelId="{D977742A-2D08-415C-8702-03EE3137FBB1}" srcId="{E81511B1-D940-43CC-AB82-E470E7AF8E87}" destId="{B8FD8293-DBCD-46DF-BF84-3BB399F5B4B0}" srcOrd="0" destOrd="0" parTransId="{401435DE-30C6-4E5D-A7C8-18B6BEF1C153}" sibTransId="{33442724-808F-475C-83B0-72142C272E30}"/>
    <dgm:cxn modelId="{0E0FD7CD-8613-403D-A773-CA785F547368}" srcId="{C09050CC-FFFF-4D9E-BAE8-79D520ABEF56}" destId="{68700D96-70C6-4664-AEE6-51DE970272BD}" srcOrd="0" destOrd="0" parTransId="{EBABB5F7-017B-4F98-AF80-F2966B598478}" sibTransId="{A75AC3BE-4344-4E23-BF26-57FB52954C44}"/>
    <dgm:cxn modelId="{B8DC8AD4-AF3B-43D4-B526-CE35228C89F5}" srcId="{6CA473E6-5632-4508-88B7-BD8E121C1658}" destId="{1A7804E3-042A-457A-B127-1240EB3EF5F4}" srcOrd="0" destOrd="0" parTransId="{F6257C31-52F3-4B3A-B79D-F976E9614C68}" sibTransId="{D0002722-A129-4809-8CB4-17C9B8FEEAA0}"/>
    <dgm:cxn modelId="{C77EC620-349C-4977-888B-76EB5F9D5D0A}" srcId="{E81511B1-D940-43CC-AB82-E470E7AF8E87}" destId="{C09050CC-FFFF-4D9E-BAE8-79D520ABEF56}" srcOrd="3" destOrd="0" parTransId="{05618C61-7A48-48FB-89DD-87F4AB4E9504}" sibTransId="{6DDB31FC-DAF2-4B9E-A85B-E99FBF1E32B2}"/>
    <dgm:cxn modelId="{ECBE7075-F863-4087-8A7A-FB160758ACCB}" type="presOf" srcId="{3A64D7F4-D0C0-4F08-9A0E-95CDD8EFB539}" destId="{ABF0DB33-3AD8-4A56-8F38-418C3EEE74E9}" srcOrd="0" destOrd="0" presId="urn:microsoft.com/office/officeart/2005/8/layout/chevron2"/>
    <dgm:cxn modelId="{6112FDDB-22E7-4420-B8D6-8A46D8F31150}" srcId="{F6D63C5F-138D-4D30-A2FE-3A9D8F76F3BF}" destId="{E910F24D-18DF-47F3-98B3-96DC93FDFC8E}" srcOrd="0" destOrd="0" parTransId="{7FE74BE6-586F-42BC-A7AB-60B700A78CEA}" sibTransId="{1452907E-7CE4-4783-BEE5-AD453324FD2A}"/>
    <dgm:cxn modelId="{4B9C9983-0C75-426B-A793-0AECA8FDE6C7}" type="presOf" srcId="{C09050CC-FFFF-4D9E-BAE8-79D520ABEF56}" destId="{8C1FCBC3-701F-49C3-A184-71514FF23CE8}" srcOrd="0" destOrd="0" presId="urn:microsoft.com/office/officeart/2005/8/layout/chevron2"/>
    <dgm:cxn modelId="{1C1D1AB4-22C3-4B96-816B-C23A00F95EE9}" type="presOf" srcId="{E910F24D-18DF-47F3-98B3-96DC93FDFC8E}" destId="{87BB01A8-9B7C-4488-9240-645F02867205}" srcOrd="0" destOrd="0" presId="urn:microsoft.com/office/officeart/2005/8/layout/chevron2"/>
    <dgm:cxn modelId="{6604999F-F666-4ABD-BB7C-CC16355B6591}" type="presOf" srcId="{E81511B1-D940-43CC-AB82-E470E7AF8E87}" destId="{7E875E21-F8B7-4E1C-9906-24D88AA4F1E8}" srcOrd="0" destOrd="0" presId="urn:microsoft.com/office/officeart/2005/8/layout/chevron2"/>
    <dgm:cxn modelId="{659F8691-D6EF-4630-96E0-ACC10312E83B}" type="presOf" srcId="{A3081828-64DC-43FB-9470-8A600792B3F7}" destId="{2DCBD9C2-F636-4238-A62E-D790B4F1BAC7}" srcOrd="0" destOrd="0" presId="urn:microsoft.com/office/officeart/2005/8/layout/chevron2"/>
    <dgm:cxn modelId="{05790D1A-7C5E-4E91-B296-ED6F1C6B0B45}" srcId="{D1CA05BB-96AC-431B-B062-432BC2E3C071}" destId="{1E03F547-FCA5-4A7F-8338-E7EA66965BD5}" srcOrd="0" destOrd="0" parTransId="{C9F51598-7D54-4793-B931-89FD3A123675}" sibTransId="{B7BBE5CC-7548-4798-8642-7AF24C0B1E1C}"/>
    <dgm:cxn modelId="{86570E81-1915-44DA-B840-FDD88E74FC00}" srcId="{E81511B1-D940-43CC-AB82-E470E7AF8E87}" destId="{F6D63C5F-138D-4D30-A2FE-3A9D8F76F3BF}" srcOrd="5" destOrd="0" parTransId="{37487057-505A-4F97-8B9E-9FA7D291F060}" sibTransId="{FFBF7027-1AFF-4DEA-B687-4FBA02789BCF}"/>
    <dgm:cxn modelId="{CB075585-5282-484E-B671-D2574849FF0A}" srcId="{E81511B1-D940-43CC-AB82-E470E7AF8E87}" destId="{A3081828-64DC-43FB-9470-8A600792B3F7}" srcOrd="2" destOrd="0" parTransId="{E41EBD63-7345-4DE4-AC42-FAE4610C8500}" sibTransId="{07DF6E2A-97A9-4233-972E-ACC3F5972152}"/>
    <dgm:cxn modelId="{B11C1AD3-0EB3-4526-BAF3-7E5CB7DFD55A}" srcId="{A3081828-64DC-43FB-9470-8A600792B3F7}" destId="{3A64D7F4-D0C0-4F08-9A0E-95CDD8EFB539}" srcOrd="0" destOrd="0" parTransId="{CA78308C-532D-4EA8-B485-54CF81A7F878}" sibTransId="{6FE0E88C-B124-4C60-A88E-27F85CFDE0F4}"/>
    <dgm:cxn modelId="{33C71346-9BD9-4E95-ABD2-A50DD54E631A}" type="presOf" srcId="{68700D96-70C6-4664-AEE6-51DE970272BD}" destId="{921D2A28-A185-400E-ABB5-F85DFFE45722}" srcOrd="0" destOrd="0" presId="urn:microsoft.com/office/officeart/2005/8/layout/chevron2"/>
    <dgm:cxn modelId="{0028750A-E9A5-4914-A45B-D3208BD85F02}" type="presOf" srcId="{B8FD8293-DBCD-46DF-BF84-3BB399F5B4B0}" destId="{40210EBA-7C7C-4986-8F29-554EE79792CC}" srcOrd="0" destOrd="0" presId="urn:microsoft.com/office/officeart/2005/8/layout/chevron2"/>
    <dgm:cxn modelId="{68818535-3674-4A20-897A-501110EA3C94}" type="presOf" srcId="{5B463AA1-C91B-4C43-8A4D-F1906CE16C43}" destId="{25C7934C-4915-4B81-91E5-F5D3A3DE38C5}" srcOrd="0" destOrd="0" presId="urn:microsoft.com/office/officeart/2005/8/layout/chevron2"/>
    <dgm:cxn modelId="{6FBC1AEE-A13B-49D3-8862-8F6188BEA7F2}" type="presOf" srcId="{6CA473E6-5632-4508-88B7-BD8E121C1658}" destId="{588234DD-7CB6-40F1-9FB5-B6E62130394D}" srcOrd="0" destOrd="0" presId="urn:microsoft.com/office/officeart/2005/8/layout/chevron2"/>
    <dgm:cxn modelId="{063DC66A-A34E-44E0-A9D3-ADCDF66BE401}" srcId="{E81511B1-D940-43CC-AB82-E470E7AF8E87}" destId="{D1CA05BB-96AC-431B-B062-432BC2E3C071}" srcOrd="1" destOrd="0" parTransId="{56FBB3F5-5673-44F0-8944-D0F2B68E9302}" sibTransId="{18AF2095-0394-40B9-BAC5-5110BF0C11D1}"/>
    <dgm:cxn modelId="{D8B33FC4-5639-4580-80E7-38C5AC445869}" srcId="{B8FD8293-DBCD-46DF-BF84-3BB399F5B4B0}" destId="{5B463AA1-C91B-4C43-8A4D-F1906CE16C43}" srcOrd="0" destOrd="0" parTransId="{DB4F4530-D521-489D-9516-C9DA1C415C2E}" sibTransId="{54C5E9FA-7B48-4AEC-89CF-89100E8A153E}"/>
    <dgm:cxn modelId="{D5EFD657-92A2-4206-9748-532C6E3EB4AC}" type="presOf" srcId="{1E03F547-FCA5-4A7F-8338-E7EA66965BD5}" destId="{24EB5B96-236B-42DB-B7B6-C1711D178D47}" srcOrd="0" destOrd="0" presId="urn:microsoft.com/office/officeart/2005/8/layout/chevron2"/>
    <dgm:cxn modelId="{E7ACA832-B617-4DC2-B336-E8161AC54FF4}" type="presParOf" srcId="{7E875E21-F8B7-4E1C-9906-24D88AA4F1E8}" destId="{8CAC7EAF-0ACB-4855-A445-EE53120E8D53}" srcOrd="0" destOrd="0" presId="urn:microsoft.com/office/officeart/2005/8/layout/chevron2"/>
    <dgm:cxn modelId="{4B72DB06-6407-4E83-9DE8-EA6BEC283C45}" type="presParOf" srcId="{8CAC7EAF-0ACB-4855-A445-EE53120E8D53}" destId="{40210EBA-7C7C-4986-8F29-554EE79792CC}" srcOrd="0" destOrd="0" presId="urn:microsoft.com/office/officeart/2005/8/layout/chevron2"/>
    <dgm:cxn modelId="{E2137618-8865-4879-A95B-69D86A91524B}" type="presParOf" srcId="{8CAC7EAF-0ACB-4855-A445-EE53120E8D53}" destId="{25C7934C-4915-4B81-91E5-F5D3A3DE38C5}" srcOrd="1" destOrd="0" presId="urn:microsoft.com/office/officeart/2005/8/layout/chevron2"/>
    <dgm:cxn modelId="{C4661475-B67C-47BD-B506-D8F9104E90DA}" type="presParOf" srcId="{7E875E21-F8B7-4E1C-9906-24D88AA4F1E8}" destId="{1EC1A185-B623-46E7-A1B4-0E1281ACC651}" srcOrd="1" destOrd="0" presId="urn:microsoft.com/office/officeart/2005/8/layout/chevron2"/>
    <dgm:cxn modelId="{467EA371-3005-4F8F-9E34-17ED010539E8}" type="presParOf" srcId="{7E875E21-F8B7-4E1C-9906-24D88AA4F1E8}" destId="{777D5F9C-AD82-4F60-9EA1-D1429570694E}" srcOrd="2" destOrd="0" presId="urn:microsoft.com/office/officeart/2005/8/layout/chevron2"/>
    <dgm:cxn modelId="{7AA77311-3E6B-48E0-AA91-870D5121C015}" type="presParOf" srcId="{777D5F9C-AD82-4F60-9EA1-D1429570694E}" destId="{5A9D276B-0A8C-4197-81C6-0B6BD14F1AAD}" srcOrd="0" destOrd="0" presId="urn:microsoft.com/office/officeart/2005/8/layout/chevron2"/>
    <dgm:cxn modelId="{1E144C43-F14A-4BDB-91FB-69C19CB08193}" type="presParOf" srcId="{777D5F9C-AD82-4F60-9EA1-D1429570694E}" destId="{24EB5B96-236B-42DB-B7B6-C1711D178D47}" srcOrd="1" destOrd="0" presId="urn:microsoft.com/office/officeart/2005/8/layout/chevron2"/>
    <dgm:cxn modelId="{153E3A36-CCAE-48B3-B1E3-99767EE8C7FE}" type="presParOf" srcId="{7E875E21-F8B7-4E1C-9906-24D88AA4F1E8}" destId="{74178CD0-73B6-42CA-8A02-E13F8CD3CF30}" srcOrd="3" destOrd="0" presId="urn:microsoft.com/office/officeart/2005/8/layout/chevron2"/>
    <dgm:cxn modelId="{956B5121-71CE-4116-81EB-CD98CC7AEE12}" type="presParOf" srcId="{7E875E21-F8B7-4E1C-9906-24D88AA4F1E8}" destId="{85D3B26F-CA0B-4A2C-8AE7-09080F0CAB40}" srcOrd="4" destOrd="0" presId="urn:microsoft.com/office/officeart/2005/8/layout/chevron2"/>
    <dgm:cxn modelId="{D4F01BD0-DB6F-4A32-947D-B5E9868B9B80}" type="presParOf" srcId="{85D3B26F-CA0B-4A2C-8AE7-09080F0CAB40}" destId="{2DCBD9C2-F636-4238-A62E-D790B4F1BAC7}" srcOrd="0" destOrd="0" presId="urn:microsoft.com/office/officeart/2005/8/layout/chevron2"/>
    <dgm:cxn modelId="{E4622374-C0BD-4DE0-ACD1-218563F741B6}" type="presParOf" srcId="{85D3B26F-CA0B-4A2C-8AE7-09080F0CAB40}" destId="{ABF0DB33-3AD8-4A56-8F38-418C3EEE74E9}" srcOrd="1" destOrd="0" presId="urn:microsoft.com/office/officeart/2005/8/layout/chevron2"/>
    <dgm:cxn modelId="{1C6E7D6E-4345-42CA-85F2-895E9B713D6F}" type="presParOf" srcId="{7E875E21-F8B7-4E1C-9906-24D88AA4F1E8}" destId="{F94F765D-9BC5-448A-A099-AAA917580CE0}" srcOrd="5" destOrd="0" presId="urn:microsoft.com/office/officeart/2005/8/layout/chevron2"/>
    <dgm:cxn modelId="{0D8C5C2B-B2B5-4949-A8E6-0C10935E8FCD}" type="presParOf" srcId="{7E875E21-F8B7-4E1C-9906-24D88AA4F1E8}" destId="{284B0A53-1240-4954-98A2-95C055B296EB}" srcOrd="6" destOrd="0" presId="urn:microsoft.com/office/officeart/2005/8/layout/chevron2"/>
    <dgm:cxn modelId="{C8CBCBB5-DBB5-4535-A363-32F7559B5EC5}" type="presParOf" srcId="{284B0A53-1240-4954-98A2-95C055B296EB}" destId="{8C1FCBC3-701F-49C3-A184-71514FF23CE8}" srcOrd="0" destOrd="0" presId="urn:microsoft.com/office/officeart/2005/8/layout/chevron2"/>
    <dgm:cxn modelId="{AFA76C53-4451-40B0-87D2-A8057D0947F0}" type="presParOf" srcId="{284B0A53-1240-4954-98A2-95C055B296EB}" destId="{921D2A28-A185-400E-ABB5-F85DFFE45722}" srcOrd="1" destOrd="0" presId="urn:microsoft.com/office/officeart/2005/8/layout/chevron2"/>
    <dgm:cxn modelId="{52E2860B-18A4-4EF3-AF50-23FEB2243AB4}" type="presParOf" srcId="{7E875E21-F8B7-4E1C-9906-24D88AA4F1E8}" destId="{FF27C02B-ED88-4104-94F6-FD5A12CAECF8}" srcOrd="7" destOrd="0" presId="urn:microsoft.com/office/officeart/2005/8/layout/chevron2"/>
    <dgm:cxn modelId="{A45AA283-8ABF-4E82-A13A-E58DAEDEC3FC}" type="presParOf" srcId="{7E875E21-F8B7-4E1C-9906-24D88AA4F1E8}" destId="{23128BCD-8A76-456A-8385-C56BF228DE68}" srcOrd="8" destOrd="0" presId="urn:microsoft.com/office/officeart/2005/8/layout/chevron2"/>
    <dgm:cxn modelId="{AE4ACAFC-24D3-4BA7-AFDE-778916BF4BFA}" type="presParOf" srcId="{23128BCD-8A76-456A-8385-C56BF228DE68}" destId="{588234DD-7CB6-40F1-9FB5-B6E62130394D}" srcOrd="0" destOrd="0" presId="urn:microsoft.com/office/officeart/2005/8/layout/chevron2"/>
    <dgm:cxn modelId="{7512E115-0487-4513-BDF5-5811912DB36B}" type="presParOf" srcId="{23128BCD-8A76-456A-8385-C56BF228DE68}" destId="{D4B39933-8E92-479B-AC02-B10EF7CAB98A}" srcOrd="1" destOrd="0" presId="urn:microsoft.com/office/officeart/2005/8/layout/chevron2"/>
    <dgm:cxn modelId="{D043D1E3-25EB-4054-8A4E-7B20775F040A}" type="presParOf" srcId="{7E875E21-F8B7-4E1C-9906-24D88AA4F1E8}" destId="{227D54D4-7A1C-4C82-A080-15889C1F47B1}" srcOrd="9" destOrd="0" presId="urn:microsoft.com/office/officeart/2005/8/layout/chevron2"/>
    <dgm:cxn modelId="{206253B5-2C90-420A-AE91-D5901451C535}" type="presParOf" srcId="{7E875E21-F8B7-4E1C-9906-24D88AA4F1E8}" destId="{CDA0B2F1-9E58-4870-98C2-0342F88FDABE}" srcOrd="10" destOrd="0" presId="urn:microsoft.com/office/officeart/2005/8/layout/chevron2"/>
    <dgm:cxn modelId="{A2431AFA-280A-4440-952C-F94BC4A52FE2}" type="presParOf" srcId="{CDA0B2F1-9E58-4870-98C2-0342F88FDABE}" destId="{E354A82A-166A-4C77-86A5-94EAA6193A12}" srcOrd="0" destOrd="0" presId="urn:microsoft.com/office/officeart/2005/8/layout/chevron2"/>
    <dgm:cxn modelId="{B8A01D5B-F0A6-4D65-BE63-16CFE374454C}" type="presParOf" srcId="{CDA0B2F1-9E58-4870-98C2-0342F88FDABE}" destId="{87BB01A8-9B7C-4488-9240-645F0286720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8E714F5-31CB-400A-A9B1-18DFA01C083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3315849-FA4E-4413-8775-CBD4781DCB6F}">
      <dgm:prSet phldrT="[Текст]"/>
      <dgm:spPr/>
      <dgm:t>
        <a:bodyPr/>
        <a:lstStyle/>
        <a:p>
          <a:r>
            <a:rPr lang="ru-RU" dirty="0" smtClean="0"/>
            <a:t>ЗАЯЦ</a:t>
          </a:r>
          <a:endParaRPr lang="ru-RU" dirty="0"/>
        </a:p>
      </dgm:t>
    </dgm:pt>
    <dgm:pt modelId="{0A1D88B6-7183-427C-B531-666F34FD08C0}" type="parTrans" cxnId="{F46BF009-A44B-4AC8-96B8-E3B67F0D3984}">
      <dgm:prSet/>
      <dgm:spPr/>
      <dgm:t>
        <a:bodyPr/>
        <a:lstStyle/>
        <a:p>
          <a:endParaRPr lang="ru-RU"/>
        </a:p>
      </dgm:t>
    </dgm:pt>
    <dgm:pt modelId="{01B165C0-35C4-40B9-A2B3-9189708BD19C}" type="sibTrans" cxnId="{F46BF009-A44B-4AC8-96B8-E3B67F0D3984}">
      <dgm:prSet/>
      <dgm:spPr/>
      <dgm:t>
        <a:bodyPr/>
        <a:lstStyle/>
        <a:p>
          <a:endParaRPr lang="ru-RU"/>
        </a:p>
      </dgm:t>
    </dgm:pt>
    <dgm:pt modelId="{357BBD77-3A89-41A2-BFEB-45292238B243}">
      <dgm:prSet phldrT="[Текст]"/>
      <dgm:spPr/>
      <dgm:t>
        <a:bodyPr/>
        <a:lstStyle/>
        <a:p>
          <a:r>
            <a:rPr lang="ru-RU" dirty="0" smtClean="0"/>
            <a:t>ЁЖ</a:t>
          </a:r>
          <a:endParaRPr lang="ru-RU" dirty="0"/>
        </a:p>
      </dgm:t>
    </dgm:pt>
    <dgm:pt modelId="{F9AC1AC4-D330-4A46-8A0F-AF70AF0A51AF}" type="parTrans" cxnId="{6F09AB6D-1FB8-427E-89A6-C3B80962C832}">
      <dgm:prSet/>
      <dgm:spPr/>
      <dgm:t>
        <a:bodyPr/>
        <a:lstStyle/>
        <a:p>
          <a:endParaRPr lang="ru-RU"/>
        </a:p>
      </dgm:t>
    </dgm:pt>
    <dgm:pt modelId="{53A1662F-EEA2-4C12-BDD4-79CD46C07A61}" type="sibTrans" cxnId="{6F09AB6D-1FB8-427E-89A6-C3B80962C832}">
      <dgm:prSet/>
      <dgm:spPr/>
      <dgm:t>
        <a:bodyPr/>
        <a:lstStyle/>
        <a:p>
          <a:endParaRPr lang="ru-RU"/>
        </a:p>
      </dgm:t>
    </dgm:pt>
    <dgm:pt modelId="{93B872D6-7D06-46DC-B88C-6C588D506AC5}">
      <dgm:prSet phldrT="[Текст]"/>
      <dgm:spPr/>
      <dgm:t>
        <a:bodyPr/>
        <a:lstStyle/>
        <a:p>
          <a:r>
            <a:rPr lang="ru-RU" dirty="0" smtClean="0"/>
            <a:t>ВОЛК</a:t>
          </a:r>
          <a:endParaRPr lang="ru-RU" dirty="0"/>
        </a:p>
      </dgm:t>
    </dgm:pt>
    <dgm:pt modelId="{B40D4345-AE6F-4AE1-B0F1-89033BFDE929}" type="parTrans" cxnId="{2E0F4D0E-036E-4F86-99B2-DFC5503AA2FC}">
      <dgm:prSet/>
      <dgm:spPr/>
      <dgm:t>
        <a:bodyPr/>
        <a:lstStyle/>
        <a:p>
          <a:endParaRPr lang="ru-RU"/>
        </a:p>
      </dgm:t>
    </dgm:pt>
    <dgm:pt modelId="{9DF671C4-B9F6-4C24-910B-EFB86E7600BE}" type="sibTrans" cxnId="{2E0F4D0E-036E-4F86-99B2-DFC5503AA2FC}">
      <dgm:prSet/>
      <dgm:spPr/>
      <dgm:t>
        <a:bodyPr/>
        <a:lstStyle/>
        <a:p>
          <a:endParaRPr lang="ru-RU"/>
        </a:p>
      </dgm:t>
    </dgm:pt>
    <dgm:pt modelId="{429A6891-C467-4515-9621-621DC9BAE69A}" type="pres">
      <dgm:prSet presAssocID="{D8E714F5-31CB-400A-A9B1-18DFA01C083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99F9C3C-E077-469A-877C-3D9AAA97D14E}" type="pres">
      <dgm:prSet presAssocID="{33315849-FA4E-4413-8775-CBD4781DCB6F}" presName="parentLin" presStyleCnt="0"/>
      <dgm:spPr/>
    </dgm:pt>
    <dgm:pt modelId="{83EC532C-F07D-4543-876C-306E7F473E52}" type="pres">
      <dgm:prSet presAssocID="{33315849-FA4E-4413-8775-CBD4781DCB6F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D95490EF-F352-466E-BE23-77F85DF41E1B}" type="pres">
      <dgm:prSet presAssocID="{33315849-FA4E-4413-8775-CBD4781DCB6F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E93996-AB0E-4721-B76D-39A16531B007}" type="pres">
      <dgm:prSet presAssocID="{33315849-FA4E-4413-8775-CBD4781DCB6F}" presName="negativeSpace" presStyleCnt="0"/>
      <dgm:spPr/>
    </dgm:pt>
    <dgm:pt modelId="{1AC822CF-09AF-41A9-ADD6-0A7475E42C02}" type="pres">
      <dgm:prSet presAssocID="{33315849-FA4E-4413-8775-CBD4781DCB6F}" presName="childText" presStyleLbl="conFgAcc1" presStyleIdx="0" presStyleCnt="3">
        <dgm:presLayoutVars>
          <dgm:bulletEnabled val="1"/>
        </dgm:presLayoutVars>
      </dgm:prSet>
      <dgm:spPr/>
    </dgm:pt>
    <dgm:pt modelId="{F54F2CA7-AC37-442D-9053-5732F1FE3750}" type="pres">
      <dgm:prSet presAssocID="{01B165C0-35C4-40B9-A2B3-9189708BD19C}" presName="spaceBetweenRectangles" presStyleCnt="0"/>
      <dgm:spPr/>
    </dgm:pt>
    <dgm:pt modelId="{457870F5-91E7-4455-971B-C6C15FE95B00}" type="pres">
      <dgm:prSet presAssocID="{357BBD77-3A89-41A2-BFEB-45292238B243}" presName="parentLin" presStyleCnt="0"/>
      <dgm:spPr/>
    </dgm:pt>
    <dgm:pt modelId="{69A2A60B-4602-4793-973C-6EED294E2DF9}" type="pres">
      <dgm:prSet presAssocID="{357BBD77-3A89-41A2-BFEB-45292238B243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A5250C27-2FE0-484B-9DC6-C2B80047209D}" type="pres">
      <dgm:prSet presAssocID="{357BBD77-3A89-41A2-BFEB-45292238B243}" presName="parentText" presStyleLbl="node1" presStyleIdx="1" presStyleCnt="3" custLinFactNeighborX="-24065" custLinFactNeighborY="670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A45FA4-E9B0-4455-B25C-4EF3540F1530}" type="pres">
      <dgm:prSet presAssocID="{357BBD77-3A89-41A2-BFEB-45292238B243}" presName="negativeSpace" presStyleCnt="0"/>
      <dgm:spPr/>
    </dgm:pt>
    <dgm:pt modelId="{EC51754A-AF9E-4FB8-8CC8-F086B587E985}" type="pres">
      <dgm:prSet presAssocID="{357BBD77-3A89-41A2-BFEB-45292238B243}" presName="childText" presStyleLbl="conFgAcc1" presStyleIdx="1" presStyleCnt="3">
        <dgm:presLayoutVars>
          <dgm:bulletEnabled val="1"/>
        </dgm:presLayoutVars>
      </dgm:prSet>
      <dgm:spPr/>
    </dgm:pt>
    <dgm:pt modelId="{C00D9EAD-05A8-43E9-9736-DF2A457A89EC}" type="pres">
      <dgm:prSet presAssocID="{53A1662F-EEA2-4C12-BDD4-79CD46C07A61}" presName="spaceBetweenRectangles" presStyleCnt="0"/>
      <dgm:spPr/>
    </dgm:pt>
    <dgm:pt modelId="{16C3CBE3-AE0C-4F7B-B344-3E3E6930D654}" type="pres">
      <dgm:prSet presAssocID="{93B872D6-7D06-46DC-B88C-6C588D506AC5}" presName="parentLin" presStyleCnt="0"/>
      <dgm:spPr/>
    </dgm:pt>
    <dgm:pt modelId="{56C0B787-8144-402E-81ED-67F0D6D39BDD}" type="pres">
      <dgm:prSet presAssocID="{93B872D6-7D06-46DC-B88C-6C588D506AC5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31B79734-A83F-48C0-8169-301D719CC6EC}" type="pres">
      <dgm:prSet presAssocID="{93B872D6-7D06-46DC-B88C-6C588D506AC5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ED07DA-2C8D-4E84-8220-9874816CE918}" type="pres">
      <dgm:prSet presAssocID="{93B872D6-7D06-46DC-B88C-6C588D506AC5}" presName="negativeSpace" presStyleCnt="0"/>
      <dgm:spPr/>
    </dgm:pt>
    <dgm:pt modelId="{D83E2547-DE4E-4D27-8A97-60ACAF6C9F3F}" type="pres">
      <dgm:prSet presAssocID="{93B872D6-7D06-46DC-B88C-6C588D506AC5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2E0321FA-1E65-4E8E-9F0C-CD40F85FDB25}" type="presOf" srcId="{357BBD77-3A89-41A2-BFEB-45292238B243}" destId="{69A2A60B-4602-4793-973C-6EED294E2DF9}" srcOrd="0" destOrd="0" presId="urn:microsoft.com/office/officeart/2005/8/layout/list1"/>
    <dgm:cxn modelId="{80AFFDBE-BC9C-45AC-AFC5-4A488E557ACD}" type="presOf" srcId="{33315849-FA4E-4413-8775-CBD4781DCB6F}" destId="{D95490EF-F352-466E-BE23-77F85DF41E1B}" srcOrd="1" destOrd="0" presId="urn:microsoft.com/office/officeart/2005/8/layout/list1"/>
    <dgm:cxn modelId="{B3A3F51C-7D11-4CE8-B219-9DC8C62A5C44}" type="presOf" srcId="{D8E714F5-31CB-400A-A9B1-18DFA01C0838}" destId="{429A6891-C467-4515-9621-621DC9BAE69A}" srcOrd="0" destOrd="0" presId="urn:microsoft.com/office/officeart/2005/8/layout/list1"/>
    <dgm:cxn modelId="{9BCFA7F7-C370-4257-B7A9-121B0854C201}" type="presOf" srcId="{357BBD77-3A89-41A2-BFEB-45292238B243}" destId="{A5250C27-2FE0-484B-9DC6-C2B80047209D}" srcOrd="1" destOrd="0" presId="urn:microsoft.com/office/officeart/2005/8/layout/list1"/>
    <dgm:cxn modelId="{1D3414AC-2738-43D7-8228-B15CF9EB33C4}" type="presOf" srcId="{93B872D6-7D06-46DC-B88C-6C588D506AC5}" destId="{56C0B787-8144-402E-81ED-67F0D6D39BDD}" srcOrd="0" destOrd="0" presId="urn:microsoft.com/office/officeart/2005/8/layout/list1"/>
    <dgm:cxn modelId="{2E0F4D0E-036E-4F86-99B2-DFC5503AA2FC}" srcId="{D8E714F5-31CB-400A-A9B1-18DFA01C0838}" destId="{93B872D6-7D06-46DC-B88C-6C588D506AC5}" srcOrd="2" destOrd="0" parTransId="{B40D4345-AE6F-4AE1-B0F1-89033BFDE929}" sibTransId="{9DF671C4-B9F6-4C24-910B-EFB86E7600BE}"/>
    <dgm:cxn modelId="{F46BF009-A44B-4AC8-96B8-E3B67F0D3984}" srcId="{D8E714F5-31CB-400A-A9B1-18DFA01C0838}" destId="{33315849-FA4E-4413-8775-CBD4781DCB6F}" srcOrd="0" destOrd="0" parTransId="{0A1D88B6-7183-427C-B531-666F34FD08C0}" sibTransId="{01B165C0-35C4-40B9-A2B3-9189708BD19C}"/>
    <dgm:cxn modelId="{4042C398-831C-457F-B969-8BFACB7753C8}" type="presOf" srcId="{33315849-FA4E-4413-8775-CBD4781DCB6F}" destId="{83EC532C-F07D-4543-876C-306E7F473E52}" srcOrd="0" destOrd="0" presId="urn:microsoft.com/office/officeart/2005/8/layout/list1"/>
    <dgm:cxn modelId="{ED78DF83-2BB6-421A-9DFF-C81DD190A591}" type="presOf" srcId="{93B872D6-7D06-46DC-B88C-6C588D506AC5}" destId="{31B79734-A83F-48C0-8169-301D719CC6EC}" srcOrd="1" destOrd="0" presId="urn:microsoft.com/office/officeart/2005/8/layout/list1"/>
    <dgm:cxn modelId="{6F09AB6D-1FB8-427E-89A6-C3B80962C832}" srcId="{D8E714F5-31CB-400A-A9B1-18DFA01C0838}" destId="{357BBD77-3A89-41A2-BFEB-45292238B243}" srcOrd="1" destOrd="0" parTransId="{F9AC1AC4-D330-4A46-8A0F-AF70AF0A51AF}" sibTransId="{53A1662F-EEA2-4C12-BDD4-79CD46C07A61}"/>
    <dgm:cxn modelId="{C96BEB0D-EDDF-481E-A403-FF6DD3EC6630}" type="presParOf" srcId="{429A6891-C467-4515-9621-621DC9BAE69A}" destId="{C99F9C3C-E077-469A-877C-3D9AAA97D14E}" srcOrd="0" destOrd="0" presId="urn:microsoft.com/office/officeart/2005/8/layout/list1"/>
    <dgm:cxn modelId="{553DDF3A-BA36-4B62-987E-D05636E888EB}" type="presParOf" srcId="{C99F9C3C-E077-469A-877C-3D9AAA97D14E}" destId="{83EC532C-F07D-4543-876C-306E7F473E52}" srcOrd="0" destOrd="0" presId="urn:microsoft.com/office/officeart/2005/8/layout/list1"/>
    <dgm:cxn modelId="{0C9619F8-8E2A-4EDD-BF68-D7E066FE9905}" type="presParOf" srcId="{C99F9C3C-E077-469A-877C-3D9AAA97D14E}" destId="{D95490EF-F352-466E-BE23-77F85DF41E1B}" srcOrd="1" destOrd="0" presId="urn:microsoft.com/office/officeart/2005/8/layout/list1"/>
    <dgm:cxn modelId="{851CEDAD-7B25-4F07-B0CB-B1F52C4FE901}" type="presParOf" srcId="{429A6891-C467-4515-9621-621DC9BAE69A}" destId="{98E93996-AB0E-4721-B76D-39A16531B007}" srcOrd="1" destOrd="0" presId="urn:microsoft.com/office/officeart/2005/8/layout/list1"/>
    <dgm:cxn modelId="{C1E7884B-8AA8-4CB4-A05C-C6B259B70992}" type="presParOf" srcId="{429A6891-C467-4515-9621-621DC9BAE69A}" destId="{1AC822CF-09AF-41A9-ADD6-0A7475E42C02}" srcOrd="2" destOrd="0" presId="urn:microsoft.com/office/officeart/2005/8/layout/list1"/>
    <dgm:cxn modelId="{4B5D53FF-9D6E-4D03-9444-C0DAD57073C7}" type="presParOf" srcId="{429A6891-C467-4515-9621-621DC9BAE69A}" destId="{F54F2CA7-AC37-442D-9053-5732F1FE3750}" srcOrd="3" destOrd="0" presId="urn:microsoft.com/office/officeart/2005/8/layout/list1"/>
    <dgm:cxn modelId="{007AFC8A-47BF-42B3-962F-BF4218184321}" type="presParOf" srcId="{429A6891-C467-4515-9621-621DC9BAE69A}" destId="{457870F5-91E7-4455-971B-C6C15FE95B00}" srcOrd="4" destOrd="0" presId="urn:microsoft.com/office/officeart/2005/8/layout/list1"/>
    <dgm:cxn modelId="{C6C834FA-6D1D-4D42-A329-6660C003F2E5}" type="presParOf" srcId="{457870F5-91E7-4455-971B-C6C15FE95B00}" destId="{69A2A60B-4602-4793-973C-6EED294E2DF9}" srcOrd="0" destOrd="0" presId="urn:microsoft.com/office/officeart/2005/8/layout/list1"/>
    <dgm:cxn modelId="{3F6C0C88-FF2B-40F2-A32D-55D3F1445772}" type="presParOf" srcId="{457870F5-91E7-4455-971B-C6C15FE95B00}" destId="{A5250C27-2FE0-484B-9DC6-C2B80047209D}" srcOrd="1" destOrd="0" presId="urn:microsoft.com/office/officeart/2005/8/layout/list1"/>
    <dgm:cxn modelId="{13B5D9D4-DFE9-448C-B122-CE1B3783086C}" type="presParOf" srcId="{429A6891-C467-4515-9621-621DC9BAE69A}" destId="{36A45FA4-E9B0-4455-B25C-4EF3540F1530}" srcOrd="5" destOrd="0" presId="urn:microsoft.com/office/officeart/2005/8/layout/list1"/>
    <dgm:cxn modelId="{DB564B92-C1C4-460C-B36A-DB34AB1F7841}" type="presParOf" srcId="{429A6891-C467-4515-9621-621DC9BAE69A}" destId="{EC51754A-AF9E-4FB8-8CC8-F086B587E985}" srcOrd="6" destOrd="0" presId="urn:microsoft.com/office/officeart/2005/8/layout/list1"/>
    <dgm:cxn modelId="{44897042-487F-40E3-90A3-11A6C390D204}" type="presParOf" srcId="{429A6891-C467-4515-9621-621DC9BAE69A}" destId="{C00D9EAD-05A8-43E9-9736-DF2A457A89EC}" srcOrd="7" destOrd="0" presId="urn:microsoft.com/office/officeart/2005/8/layout/list1"/>
    <dgm:cxn modelId="{464E974C-9F03-43DE-A262-BC3DDE1C4DFA}" type="presParOf" srcId="{429A6891-C467-4515-9621-621DC9BAE69A}" destId="{16C3CBE3-AE0C-4F7B-B344-3E3E6930D654}" srcOrd="8" destOrd="0" presId="urn:microsoft.com/office/officeart/2005/8/layout/list1"/>
    <dgm:cxn modelId="{9F198D7F-270B-421F-978C-31640CD4EF97}" type="presParOf" srcId="{16C3CBE3-AE0C-4F7B-B344-3E3E6930D654}" destId="{56C0B787-8144-402E-81ED-67F0D6D39BDD}" srcOrd="0" destOrd="0" presId="urn:microsoft.com/office/officeart/2005/8/layout/list1"/>
    <dgm:cxn modelId="{7C352B17-656F-4901-B901-0EC9326F5654}" type="presParOf" srcId="{16C3CBE3-AE0C-4F7B-B344-3E3E6930D654}" destId="{31B79734-A83F-48C0-8169-301D719CC6EC}" srcOrd="1" destOrd="0" presId="urn:microsoft.com/office/officeart/2005/8/layout/list1"/>
    <dgm:cxn modelId="{F05F3A8F-E408-4BDA-A98C-3759C6B5856C}" type="presParOf" srcId="{429A6891-C467-4515-9621-621DC9BAE69A}" destId="{65ED07DA-2C8D-4E84-8220-9874816CE918}" srcOrd="9" destOrd="0" presId="urn:microsoft.com/office/officeart/2005/8/layout/list1"/>
    <dgm:cxn modelId="{9EF3FD7F-6C55-4086-BF81-7F88B7305E79}" type="presParOf" srcId="{429A6891-C467-4515-9621-621DC9BAE69A}" destId="{D83E2547-DE4E-4D27-8A97-60ACAF6C9F3F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8AAFD59-BD26-47D4-8E38-8BD75AA00A3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C3DEDD2-1629-4B52-A31E-775A5F13051D}">
      <dgm:prSet phldrT="[Текст]"/>
      <dgm:spPr/>
      <dgm:t>
        <a:bodyPr/>
        <a:lstStyle/>
        <a:p>
          <a:r>
            <a:rPr lang="ru-RU" dirty="0" smtClean="0"/>
            <a:t>БЕЛКА</a:t>
          </a:r>
          <a:endParaRPr lang="ru-RU" dirty="0"/>
        </a:p>
      </dgm:t>
    </dgm:pt>
    <dgm:pt modelId="{A78B7997-C75D-4415-A31E-913419C9A6FE}" type="parTrans" cxnId="{365C66CE-569C-4D65-AE72-DB6B6A4CAF7A}">
      <dgm:prSet/>
      <dgm:spPr/>
      <dgm:t>
        <a:bodyPr/>
        <a:lstStyle/>
        <a:p>
          <a:endParaRPr lang="ru-RU"/>
        </a:p>
      </dgm:t>
    </dgm:pt>
    <dgm:pt modelId="{3A020C2B-9B9C-4457-ADA5-7BCE1FD0DE03}" type="sibTrans" cxnId="{365C66CE-569C-4D65-AE72-DB6B6A4CAF7A}">
      <dgm:prSet/>
      <dgm:spPr/>
      <dgm:t>
        <a:bodyPr/>
        <a:lstStyle/>
        <a:p>
          <a:endParaRPr lang="ru-RU"/>
        </a:p>
      </dgm:t>
    </dgm:pt>
    <dgm:pt modelId="{CA9E0D46-3BA3-4A76-BA58-170CB92A587E}">
      <dgm:prSet phldrT="[Текст]"/>
      <dgm:spPr/>
      <dgm:t>
        <a:bodyPr/>
        <a:lstStyle/>
        <a:p>
          <a:r>
            <a:rPr lang="ru-RU" dirty="0" smtClean="0"/>
            <a:t>МЕДВЕДЬ</a:t>
          </a:r>
          <a:endParaRPr lang="ru-RU" dirty="0"/>
        </a:p>
      </dgm:t>
    </dgm:pt>
    <dgm:pt modelId="{17FBAC1F-B179-46E1-BA5C-94BC05B58A84}" type="parTrans" cxnId="{C6E2DAC1-40DD-4B53-AA07-D48BFE968F2F}">
      <dgm:prSet/>
      <dgm:spPr/>
      <dgm:t>
        <a:bodyPr/>
        <a:lstStyle/>
        <a:p>
          <a:endParaRPr lang="ru-RU"/>
        </a:p>
      </dgm:t>
    </dgm:pt>
    <dgm:pt modelId="{53A6532C-EDB3-4F2E-9B9D-1E48A0969823}" type="sibTrans" cxnId="{C6E2DAC1-40DD-4B53-AA07-D48BFE968F2F}">
      <dgm:prSet/>
      <dgm:spPr/>
      <dgm:t>
        <a:bodyPr/>
        <a:lstStyle/>
        <a:p>
          <a:endParaRPr lang="ru-RU"/>
        </a:p>
      </dgm:t>
    </dgm:pt>
    <dgm:pt modelId="{1D5B044A-8CE4-4FE6-8974-EC06638D5726}">
      <dgm:prSet phldrT="[Текст]"/>
      <dgm:spPr/>
      <dgm:t>
        <a:bodyPr/>
        <a:lstStyle/>
        <a:p>
          <a:r>
            <a:rPr lang="ru-RU" dirty="0" smtClean="0"/>
            <a:t>МЫШЬ</a:t>
          </a:r>
          <a:endParaRPr lang="ru-RU" dirty="0"/>
        </a:p>
      </dgm:t>
    </dgm:pt>
    <dgm:pt modelId="{AD0FD6D9-1809-450A-8D27-BA828659199A}" type="parTrans" cxnId="{EB7A7D26-4ECF-4E6C-A731-AAE4C67B9D15}">
      <dgm:prSet/>
      <dgm:spPr/>
      <dgm:t>
        <a:bodyPr/>
        <a:lstStyle/>
        <a:p>
          <a:endParaRPr lang="ru-RU"/>
        </a:p>
      </dgm:t>
    </dgm:pt>
    <dgm:pt modelId="{52614524-A8B9-452A-9BB4-C90B2FCAE130}" type="sibTrans" cxnId="{EB7A7D26-4ECF-4E6C-A731-AAE4C67B9D15}">
      <dgm:prSet/>
      <dgm:spPr/>
      <dgm:t>
        <a:bodyPr/>
        <a:lstStyle/>
        <a:p>
          <a:endParaRPr lang="ru-RU"/>
        </a:p>
      </dgm:t>
    </dgm:pt>
    <dgm:pt modelId="{3900BDD2-6654-4C32-869A-3DAD97935640}" type="pres">
      <dgm:prSet presAssocID="{D8AAFD59-BD26-47D4-8E38-8BD75AA00A3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B895DC8-CA03-4E9C-9C9A-241E84B7F8C0}" type="pres">
      <dgm:prSet presAssocID="{9C3DEDD2-1629-4B52-A31E-775A5F13051D}" presName="parentLin" presStyleCnt="0"/>
      <dgm:spPr/>
    </dgm:pt>
    <dgm:pt modelId="{7F644929-667F-46A7-8665-D9257A1639FC}" type="pres">
      <dgm:prSet presAssocID="{9C3DEDD2-1629-4B52-A31E-775A5F13051D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A20CADE-D4B6-48B7-B545-24FF523E8D51}" type="pres">
      <dgm:prSet presAssocID="{9C3DEDD2-1629-4B52-A31E-775A5F13051D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978B5C-A783-413D-9D57-4BF98B3D3036}" type="pres">
      <dgm:prSet presAssocID="{9C3DEDD2-1629-4B52-A31E-775A5F13051D}" presName="negativeSpace" presStyleCnt="0"/>
      <dgm:spPr/>
    </dgm:pt>
    <dgm:pt modelId="{3AD588BF-4B04-48B2-ACF6-B74ABD250040}" type="pres">
      <dgm:prSet presAssocID="{9C3DEDD2-1629-4B52-A31E-775A5F13051D}" presName="childText" presStyleLbl="conFgAcc1" presStyleIdx="0" presStyleCnt="3">
        <dgm:presLayoutVars>
          <dgm:bulletEnabled val="1"/>
        </dgm:presLayoutVars>
      </dgm:prSet>
      <dgm:spPr/>
    </dgm:pt>
    <dgm:pt modelId="{28345A4B-8FA2-462C-81D6-5A166CF3167D}" type="pres">
      <dgm:prSet presAssocID="{3A020C2B-9B9C-4457-ADA5-7BCE1FD0DE03}" presName="spaceBetweenRectangles" presStyleCnt="0"/>
      <dgm:spPr/>
    </dgm:pt>
    <dgm:pt modelId="{202ECEBE-E676-4C19-8303-0C221A974CE7}" type="pres">
      <dgm:prSet presAssocID="{CA9E0D46-3BA3-4A76-BA58-170CB92A587E}" presName="parentLin" presStyleCnt="0"/>
      <dgm:spPr/>
    </dgm:pt>
    <dgm:pt modelId="{8FEC6AE7-0178-4E43-95D2-0AF5A0BDE054}" type="pres">
      <dgm:prSet presAssocID="{CA9E0D46-3BA3-4A76-BA58-170CB92A587E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13CC580-CCAB-411A-8245-63263F374F47}" type="pres">
      <dgm:prSet presAssocID="{CA9E0D46-3BA3-4A76-BA58-170CB92A587E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C1BE8A-9A22-48D8-B682-267AECCEE5BF}" type="pres">
      <dgm:prSet presAssocID="{CA9E0D46-3BA3-4A76-BA58-170CB92A587E}" presName="negativeSpace" presStyleCnt="0"/>
      <dgm:spPr/>
    </dgm:pt>
    <dgm:pt modelId="{3975DA02-645B-426D-8D09-B8C62374C448}" type="pres">
      <dgm:prSet presAssocID="{CA9E0D46-3BA3-4A76-BA58-170CB92A587E}" presName="childText" presStyleLbl="conFgAcc1" presStyleIdx="1" presStyleCnt="3">
        <dgm:presLayoutVars>
          <dgm:bulletEnabled val="1"/>
        </dgm:presLayoutVars>
      </dgm:prSet>
      <dgm:spPr/>
    </dgm:pt>
    <dgm:pt modelId="{AD700341-8E69-43B0-9123-45DFD27EA83F}" type="pres">
      <dgm:prSet presAssocID="{53A6532C-EDB3-4F2E-9B9D-1E48A0969823}" presName="spaceBetweenRectangles" presStyleCnt="0"/>
      <dgm:spPr/>
    </dgm:pt>
    <dgm:pt modelId="{EF5ED9C0-AE1B-4E7E-8CAC-1C1EF5568BFF}" type="pres">
      <dgm:prSet presAssocID="{1D5B044A-8CE4-4FE6-8974-EC06638D5726}" presName="parentLin" presStyleCnt="0"/>
      <dgm:spPr/>
    </dgm:pt>
    <dgm:pt modelId="{40DEA310-E449-4063-A485-AE6EE494EAF5}" type="pres">
      <dgm:prSet presAssocID="{1D5B044A-8CE4-4FE6-8974-EC06638D5726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49E3D82E-7224-4DB0-BBC0-6F2BB2F3E732}" type="pres">
      <dgm:prSet presAssocID="{1D5B044A-8CE4-4FE6-8974-EC06638D5726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B7F11B-DEBC-4691-ACAD-255B138FB6F2}" type="pres">
      <dgm:prSet presAssocID="{1D5B044A-8CE4-4FE6-8974-EC06638D5726}" presName="negativeSpace" presStyleCnt="0"/>
      <dgm:spPr/>
    </dgm:pt>
    <dgm:pt modelId="{0ACF3789-34BA-4540-A965-3278D012F628}" type="pres">
      <dgm:prSet presAssocID="{1D5B044A-8CE4-4FE6-8974-EC06638D5726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39509D9A-8CE7-478F-8EC1-8B3DD352715D}" type="presOf" srcId="{D8AAFD59-BD26-47D4-8E38-8BD75AA00A38}" destId="{3900BDD2-6654-4C32-869A-3DAD97935640}" srcOrd="0" destOrd="0" presId="urn:microsoft.com/office/officeart/2005/8/layout/list1"/>
    <dgm:cxn modelId="{195E9B8E-658A-4625-8E9B-474CDEB78927}" type="presOf" srcId="{1D5B044A-8CE4-4FE6-8974-EC06638D5726}" destId="{49E3D82E-7224-4DB0-BBC0-6F2BB2F3E732}" srcOrd="1" destOrd="0" presId="urn:microsoft.com/office/officeart/2005/8/layout/list1"/>
    <dgm:cxn modelId="{8E74065B-F81F-49BA-8B21-C73065E2FBF7}" type="presOf" srcId="{9C3DEDD2-1629-4B52-A31E-775A5F13051D}" destId="{7F644929-667F-46A7-8665-D9257A1639FC}" srcOrd="0" destOrd="0" presId="urn:microsoft.com/office/officeart/2005/8/layout/list1"/>
    <dgm:cxn modelId="{97A63B9B-462F-4C91-8A3F-9A4A74C245EA}" type="presOf" srcId="{CA9E0D46-3BA3-4A76-BA58-170CB92A587E}" destId="{8FEC6AE7-0178-4E43-95D2-0AF5A0BDE054}" srcOrd="0" destOrd="0" presId="urn:microsoft.com/office/officeart/2005/8/layout/list1"/>
    <dgm:cxn modelId="{13AF7D63-DA62-4EC5-BAD5-E0CD8D60921D}" type="presOf" srcId="{1D5B044A-8CE4-4FE6-8974-EC06638D5726}" destId="{40DEA310-E449-4063-A485-AE6EE494EAF5}" srcOrd="0" destOrd="0" presId="urn:microsoft.com/office/officeart/2005/8/layout/list1"/>
    <dgm:cxn modelId="{E49D49EC-1EE7-4D4C-BEA1-59F0107198B1}" type="presOf" srcId="{9C3DEDD2-1629-4B52-A31E-775A5F13051D}" destId="{BA20CADE-D4B6-48B7-B545-24FF523E8D51}" srcOrd="1" destOrd="0" presId="urn:microsoft.com/office/officeart/2005/8/layout/list1"/>
    <dgm:cxn modelId="{C6E2DAC1-40DD-4B53-AA07-D48BFE968F2F}" srcId="{D8AAFD59-BD26-47D4-8E38-8BD75AA00A38}" destId="{CA9E0D46-3BA3-4A76-BA58-170CB92A587E}" srcOrd="1" destOrd="0" parTransId="{17FBAC1F-B179-46E1-BA5C-94BC05B58A84}" sibTransId="{53A6532C-EDB3-4F2E-9B9D-1E48A0969823}"/>
    <dgm:cxn modelId="{365C66CE-569C-4D65-AE72-DB6B6A4CAF7A}" srcId="{D8AAFD59-BD26-47D4-8E38-8BD75AA00A38}" destId="{9C3DEDD2-1629-4B52-A31E-775A5F13051D}" srcOrd="0" destOrd="0" parTransId="{A78B7997-C75D-4415-A31E-913419C9A6FE}" sibTransId="{3A020C2B-9B9C-4457-ADA5-7BCE1FD0DE03}"/>
    <dgm:cxn modelId="{E5E6C6D6-B82A-492B-BE0E-251F5D3AF4D5}" type="presOf" srcId="{CA9E0D46-3BA3-4A76-BA58-170CB92A587E}" destId="{B13CC580-CCAB-411A-8245-63263F374F47}" srcOrd="1" destOrd="0" presId="urn:microsoft.com/office/officeart/2005/8/layout/list1"/>
    <dgm:cxn modelId="{EB7A7D26-4ECF-4E6C-A731-AAE4C67B9D15}" srcId="{D8AAFD59-BD26-47D4-8E38-8BD75AA00A38}" destId="{1D5B044A-8CE4-4FE6-8974-EC06638D5726}" srcOrd="2" destOrd="0" parTransId="{AD0FD6D9-1809-450A-8D27-BA828659199A}" sibTransId="{52614524-A8B9-452A-9BB4-C90B2FCAE130}"/>
    <dgm:cxn modelId="{14D308DD-EEE7-492B-9FA9-0F0A171452B6}" type="presParOf" srcId="{3900BDD2-6654-4C32-869A-3DAD97935640}" destId="{4B895DC8-CA03-4E9C-9C9A-241E84B7F8C0}" srcOrd="0" destOrd="0" presId="urn:microsoft.com/office/officeart/2005/8/layout/list1"/>
    <dgm:cxn modelId="{64CDA3D9-64BA-4957-9D27-9B11646C1A95}" type="presParOf" srcId="{4B895DC8-CA03-4E9C-9C9A-241E84B7F8C0}" destId="{7F644929-667F-46A7-8665-D9257A1639FC}" srcOrd="0" destOrd="0" presId="urn:microsoft.com/office/officeart/2005/8/layout/list1"/>
    <dgm:cxn modelId="{D3BB22FE-B60D-4CE5-B0F8-CFF2F517B878}" type="presParOf" srcId="{4B895DC8-CA03-4E9C-9C9A-241E84B7F8C0}" destId="{BA20CADE-D4B6-48B7-B545-24FF523E8D51}" srcOrd="1" destOrd="0" presId="urn:microsoft.com/office/officeart/2005/8/layout/list1"/>
    <dgm:cxn modelId="{A2AD3517-63D0-4F0C-86C1-F40F571E463C}" type="presParOf" srcId="{3900BDD2-6654-4C32-869A-3DAD97935640}" destId="{E4978B5C-A783-413D-9D57-4BF98B3D3036}" srcOrd="1" destOrd="0" presId="urn:microsoft.com/office/officeart/2005/8/layout/list1"/>
    <dgm:cxn modelId="{0C2545D6-8FA4-4C31-8EEE-D62D1059E8B0}" type="presParOf" srcId="{3900BDD2-6654-4C32-869A-3DAD97935640}" destId="{3AD588BF-4B04-48B2-ACF6-B74ABD250040}" srcOrd="2" destOrd="0" presId="urn:microsoft.com/office/officeart/2005/8/layout/list1"/>
    <dgm:cxn modelId="{21AE2A92-A127-410B-935F-C3FC06A47F21}" type="presParOf" srcId="{3900BDD2-6654-4C32-869A-3DAD97935640}" destId="{28345A4B-8FA2-462C-81D6-5A166CF3167D}" srcOrd="3" destOrd="0" presId="urn:microsoft.com/office/officeart/2005/8/layout/list1"/>
    <dgm:cxn modelId="{E476D3A4-B875-48BC-B0A7-9B70866529B2}" type="presParOf" srcId="{3900BDD2-6654-4C32-869A-3DAD97935640}" destId="{202ECEBE-E676-4C19-8303-0C221A974CE7}" srcOrd="4" destOrd="0" presId="urn:microsoft.com/office/officeart/2005/8/layout/list1"/>
    <dgm:cxn modelId="{3A0C77CD-57B9-4A0A-80E9-F976F95072A3}" type="presParOf" srcId="{202ECEBE-E676-4C19-8303-0C221A974CE7}" destId="{8FEC6AE7-0178-4E43-95D2-0AF5A0BDE054}" srcOrd="0" destOrd="0" presId="urn:microsoft.com/office/officeart/2005/8/layout/list1"/>
    <dgm:cxn modelId="{992E0361-5409-45CE-90BD-CF8990EFA527}" type="presParOf" srcId="{202ECEBE-E676-4C19-8303-0C221A974CE7}" destId="{B13CC580-CCAB-411A-8245-63263F374F47}" srcOrd="1" destOrd="0" presId="urn:microsoft.com/office/officeart/2005/8/layout/list1"/>
    <dgm:cxn modelId="{D25BFDC6-08D4-48CB-929B-1EBF38DE3A4D}" type="presParOf" srcId="{3900BDD2-6654-4C32-869A-3DAD97935640}" destId="{74C1BE8A-9A22-48D8-B682-267AECCEE5BF}" srcOrd="5" destOrd="0" presId="urn:microsoft.com/office/officeart/2005/8/layout/list1"/>
    <dgm:cxn modelId="{066C37C0-D8A3-41EF-BB03-E8FCF5458C1C}" type="presParOf" srcId="{3900BDD2-6654-4C32-869A-3DAD97935640}" destId="{3975DA02-645B-426D-8D09-B8C62374C448}" srcOrd="6" destOrd="0" presId="urn:microsoft.com/office/officeart/2005/8/layout/list1"/>
    <dgm:cxn modelId="{80EC8438-CDBE-4043-979B-CBD1CC8F39DE}" type="presParOf" srcId="{3900BDD2-6654-4C32-869A-3DAD97935640}" destId="{AD700341-8E69-43B0-9123-45DFD27EA83F}" srcOrd="7" destOrd="0" presId="urn:microsoft.com/office/officeart/2005/8/layout/list1"/>
    <dgm:cxn modelId="{EC2C2CF4-5BE3-4CA4-8C85-B1C5AF9D9BBE}" type="presParOf" srcId="{3900BDD2-6654-4C32-869A-3DAD97935640}" destId="{EF5ED9C0-AE1B-4E7E-8CAC-1C1EF5568BFF}" srcOrd="8" destOrd="0" presId="urn:microsoft.com/office/officeart/2005/8/layout/list1"/>
    <dgm:cxn modelId="{5B504F82-3DE8-4C74-A5CA-DF12EC1B5676}" type="presParOf" srcId="{EF5ED9C0-AE1B-4E7E-8CAC-1C1EF5568BFF}" destId="{40DEA310-E449-4063-A485-AE6EE494EAF5}" srcOrd="0" destOrd="0" presId="urn:microsoft.com/office/officeart/2005/8/layout/list1"/>
    <dgm:cxn modelId="{4AAEB437-DCD0-41D7-B51E-92B371A8741D}" type="presParOf" srcId="{EF5ED9C0-AE1B-4E7E-8CAC-1C1EF5568BFF}" destId="{49E3D82E-7224-4DB0-BBC0-6F2BB2F3E732}" srcOrd="1" destOrd="0" presId="urn:microsoft.com/office/officeart/2005/8/layout/list1"/>
    <dgm:cxn modelId="{07D039E9-D2C4-4C91-91E9-199E0DCB7326}" type="presParOf" srcId="{3900BDD2-6654-4C32-869A-3DAD97935640}" destId="{43B7F11B-DEBC-4691-ACAD-255B138FB6F2}" srcOrd="9" destOrd="0" presId="urn:microsoft.com/office/officeart/2005/8/layout/list1"/>
    <dgm:cxn modelId="{BC08C45E-87AE-46DD-B368-4E064F884A13}" type="presParOf" srcId="{3900BDD2-6654-4C32-869A-3DAD97935640}" destId="{0ACF3789-34BA-4540-A965-3278D012F62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A25334-D2A2-45E7-BF96-4E15ABD91E05}">
      <dsp:nvSpPr>
        <dsp:cNvPr id="0" name=""/>
        <dsp:cNvSpPr/>
      </dsp:nvSpPr>
      <dsp:spPr>
        <a:xfrm>
          <a:off x="360041" y="591801"/>
          <a:ext cx="2511274" cy="12646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Принцип природосообразности</a:t>
          </a:r>
          <a:endParaRPr lang="ru-RU" sz="1400" kern="1200" dirty="0"/>
        </a:p>
      </dsp:txBody>
      <dsp:txXfrm>
        <a:off x="397082" y="628842"/>
        <a:ext cx="2437192" cy="1190579"/>
      </dsp:txXfrm>
    </dsp:sp>
    <dsp:sp modelId="{56B085D9-8D33-4263-957C-395DBC8CB7A5}">
      <dsp:nvSpPr>
        <dsp:cNvPr id="0" name=""/>
        <dsp:cNvSpPr/>
      </dsp:nvSpPr>
      <dsp:spPr>
        <a:xfrm>
          <a:off x="3315660" y="990614"/>
          <a:ext cx="1404591" cy="363865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 dirty="0"/>
        </a:p>
      </dsp:txBody>
      <dsp:txXfrm>
        <a:off x="3424820" y="1063387"/>
        <a:ext cx="1186272" cy="218319"/>
      </dsp:txXfrm>
    </dsp:sp>
    <dsp:sp modelId="{F43218F1-337E-484A-9ED9-3122E90738D4}">
      <dsp:nvSpPr>
        <dsp:cNvPr id="0" name=""/>
        <dsp:cNvSpPr/>
      </dsp:nvSpPr>
      <dsp:spPr>
        <a:xfrm>
          <a:off x="4986382" y="632736"/>
          <a:ext cx="2079231" cy="10396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-3022401"/>
                <a:satOff val="1745"/>
                <a:lumOff val="-3202"/>
                <a:alphaOff val="0"/>
                <a:shade val="51000"/>
                <a:satMod val="130000"/>
              </a:schemeClr>
            </a:gs>
            <a:gs pos="80000">
              <a:schemeClr val="accent2">
                <a:hueOff val="-3022401"/>
                <a:satOff val="1745"/>
                <a:lumOff val="-3202"/>
                <a:alphaOff val="0"/>
                <a:shade val="93000"/>
                <a:satMod val="130000"/>
              </a:schemeClr>
            </a:gs>
            <a:gs pos="100000">
              <a:schemeClr val="accent2">
                <a:hueOff val="-3022401"/>
                <a:satOff val="1745"/>
                <a:lumOff val="-320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Принцип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культуросообразности</a:t>
          </a:r>
          <a:endParaRPr lang="ru-RU" sz="1400" kern="1200" dirty="0"/>
        </a:p>
      </dsp:txBody>
      <dsp:txXfrm>
        <a:off x="5016831" y="663185"/>
        <a:ext cx="2018333" cy="978717"/>
      </dsp:txXfrm>
    </dsp:sp>
    <dsp:sp modelId="{FECD70D5-2908-45A9-B81B-9752831067B1}">
      <dsp:nvSpPr>
        <dsp:cNvPr id="0" name=""/>
        <dsp:cNvSpPr/>
      </dsp:nvSpPr>
      <dsp:spPr>
        <a:xfrm rot="5304536">
          <a:off x="5365081" y="2460320"/>
          <a:ext cx="1404591" cy="363865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-3022401"/>
                <a:satOff val="1745"/>
                <a:lumOff val="-3202"/>
                <a:alphaOff val="0"/>
                <a:shade val="51000"/>
                <a:satMod val="130000"/>
              </a:schemeClr>
            </a:gs>
            <a:gs pos="80000">
              <a:schemeClr val="accent2">
                <a:hueOff val="-3022401"/>
                <a:satOff val="1745"/>
                <a:lumOff val="-3202"/>
                <a:alphaOff val="0"/>
                <a:shade val="93000"/>
                <a:satMod val="130000"/>
              </a:schemeClr>
            </a:gs>
            <a:gs pos="100000">
              <a:schemeClr val="accent2">
                <a:hueOff val="-3022401"/>
                <a:satOff val="1745"/>
                <a:lumOff val="-320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 dirty="0"/>
        </a:p>
      </dsp:txBody>
      <dsp:txXfrm>
        <a:off x="5474241" y="2533093"/>
        <a:ext cx="1186272" cy="218319"/>
      </dsp:txXfrm>
    </dsp:sp>
    <dsp:sp modelId="{9C000875-4758-44C0-A95F-2596329AC26A}">
      <dsp:nvSpPr>
        <dsp:cNvPr id="0" name=""/>
        <dsp:cNvSpPr/>
      </dsp:nvSpPr>
      <dsp:spPr>
        <a:xfrm>
          <a:off x="5069140" y="3612153"/>
          <a:ext cx="2079231" cy="10396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-6044802"/>
                <a:satOff val="3491"/>
                <a:lumOff val="-6405"/>
                <a:alphaOff val="0"/>
                <a:shade val="51000"/>
                <a:satMod val="130000"/>
              </a:schemeClr>
            </a:gs>
            <a:gs pos="80000">
              <a:schemeClr val="accent2">
                <a:hueOff val="-6044802"/>
                <a:satOff val="3491"/>
                <a:lumOff val="-6405"/>
                <a:alphaOff val="0"/>
                <a:shade val="93000"/>
                <a:satMod val="130000"/>
              </a:schemeClr>
            </a:gs>
            <a:gs pos="100000">
              <a:schemeClr val="accent2">
                <a:hueOff val="-6044802"/>
                <a:satOff val="3491"/>
                <a:lumOff val="-640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Принцип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индивидуализации</a:t>
          </a:r>
          <a:endParaRPr lang="ru-RU" sz="1400" kern="1200" dirty="0"/>
        </a:p>
      </dsp:txBody>
      <dsp:txXfrm>
        <a:off x="5099589" y="3642602"/>
        <a:ext cx="2018333" cy="978717"/>
      </dsp:txXfrm>
    </dsp:sp>
    <dsp:sp modelId="{C4072931-28F4-4CA4-8363-83D096530ACC}">
      <dsp:nvSpPr>
        <dsp:cNvPr id="0" name=""/>
        <dsp:cNvSpPr/>
      </dsp:nvSpPr>
      <dsp:spPr>
        <a:xfrm rot="10800009">
          <a:off x="3171912" y="3950023"/>
          <a:ext cx="1404591" cy="363865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-6044802"/>
                <a:satOff val="3491"/>
                <a:lumOff val="-6405"/>
                <a:alphaOff val="0"/>
                <a:shade val="51000"/>
                <a:satMod val="130000"/>
              </a:schemeClr>
            </a:gs>
            <a:gs pos="80000">
              <a:schemeClr val="accent2">
                <a:hueOff val="-6044802"/>
                <a:satOff val="3491"/>
                <a:lumOff val="-6405"/>
                <a:alphaOff val="0"/>
                <a:shade val="93000"/>
                <a:satMod val="130000"/>
              </a:schemeClr>
            </a:gs>
            <a:gs pos="100000">
              <a:schemeClr val="accent2">
                <a:hueOff val="-6044802"/>
                <a:satOff val="3491"/>
                <a:lumOff val="-640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 dirty="0"/>
        </a:p>
      </dsp:txBody>
      <dsp:txXfrm rot="10800000">
        <a:off x="3281071" y="4022796"/>
        <a:ext cx="1186272" cy="218319"/>
      </dsp:txXfrm>
    </dsp:sp>
    <dsp:sp modelId="{CBD9062F-1984-4C17-B380-2D4B81BF4DD9}">
      <dsp:nvSpPr>
        <dsp:cNvPr id="0" name=""/>
        <dsp:cNvSpPr/>
      </dsp:nvSpPr>
      <dsp:spPr>
        <a:xfrm>
          <a:off x="600045" y="3612142"/>
          <a:ext cx="2079231" cy="10396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-9067203"/>
                <a:satOff val="5236"/>
                <a:lumOff val="-9607"/>
                <a:alphaOff val="0"/>
                <a:shade val="51000"/>
                <a:satMod val="130000"/>
              </a:schemeClr>
            </a:gs>
            <a:gs pos="80000">
              <a:schemeClr val="accent2">
                <a:hueOff val="-9067203"/>
                <a:satOff val="5236"/>
                <a:lumOff val="-9607"/>
                <a:alphaOff val="0"/>
                <a:shade val="93000"/>
                <a:satMod val="130000"/>
              </a:schemeClr>
            </a:gs>
            <a:gs pos="100000">
              <a:schemeClr val="accent2">
                <a:hueOff val="-9067203"/>
                <a:satOff val="5236"/>
                <a:lumOff val="-960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Принцип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вариативности</a:t>
          </a:r>
          <a:endParaRPr lang="ru-RU" sz="1400" kern="1200" dirty="0"/>
        </a:p>
      </dsp:txBody>
      <dsp:txXfrm>
        <a:off x="630494" y="3642591"/>
        <a:ext cx="2018333" cy="978717"/>
      </dsp:txXfrm>
    </dsp:sp>
    <dsp:sp modelId="{CF36ACB3-BD18-42EE-BD46-B19235973EB6}">
      <dsp:nvSpPr>
        <dsp:cNvPr id="0" name=""/>
        <dsp:cNvSpPr/>
      </dsp:nvSpPr>
      <dsp:spPr>
        <a:xfrm rot="16200000">
          <a:off x="1081115" y="2556172"/>
          <a:ext cx="1404591" cy="363865"/>
        </a:xfrm>
        <a:prstGeom prst="left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-9067203"/>
                <a:satOff val="5236"/>
                <a:lumOff val="-9607"/>
                <a:alphaOff val="0"/>
                <a:shade val="51000"/>
                <a:satMod val="130000"/>
              </a:schemeClr>
            </a:gs>
            <a:gs pos="80000">
              <a:schemeClr val="accent2">
                <a:hueOff val="-9067203"/>
                <a:satOff val="5236"/>
                <a:lumOff val="-9607"/>
                <a:alphaOff val="0"/>
                <a:shade val="93000"/>
                <a:satMod val="130000"/>
              </a:schemeClr>
            </a:gs>
            <a:gs pos="100000">
              <a:schemeClr val="accent2">
                <a:hueOff val="-9067203"/>
                <a:satOff val="5236"/>
                <a:lumOff val="-960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 dirty="0"/>
        </a:p>
      </dsp:txBody>
      <dsp:txXfrm rot="10800000">
        <a:off x="1190275" y="2628945"/>
        <a:ext cx="1186272" cy="21831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394E58-AD67-4416-8767-02E0D9E9A296}">
      <dsp:nvSpPr>
        <dsp:cNvPr id="0" name=""/>
        <dsp:cNvSpPr/>
      </dsp:nvSpPr>
      <dsp:spPr>
        <a:xfrm>
          <a:off x="818282" y="0"/>
          <a:ext cx="5679896" cy="53338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С точки зрения экологического образования </a:t>
          </a:r>
          <a:br>
            <a:rPr lang="ru-RU" sz="1700" kern="1200" dirty="0" smtClean="0"/>
          </a:br>
          <a:r>
            <a:rPr lang="ru-RU" sz="1700" kern="1200" dirty="0" smtClean="0"/>
            <a:t>подпроекты должны способствовать:</a:t>
          </a:r>
          <a:endParaRPr lang="ru-RU" sz="1700" kern="1200" dirty="0"/>
        </a:p>
      </dsp:txBody>
      <dsp:txXfrm>
        <a:off x="833904" y="15622"/>
        <a:ext cx="5648652" cy="502143"/>
      </dsp:txXfrm>
    </dsp:sp>
    <dsp:sp modelId="{3F9D595B-5980-42B5-B6A1-F56AF7FDD0B8}">
      <dsp:nvSpPr>
        <dsp:cNvPr id="0" name=""/>
        <dsp:cNvSpPr/>
      </dsp:nvSpPr>
      <dsp:spPr>
        <a:xfrm>
          <a:off x="1386272" y="533387"/>
          <a:ext cx="1257532" cy="4248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4876"/>
              </a:lnTo>
              <a:lnTo>
                <a:pt x="1257532" y="424876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C4AAA0-0E20-4D7B-882D-10E1AD0744C9}">
      <dsp:nvSpPr>
        <dsp:cNvPr id="0" name=""/>
        <dsp:cNvSpPr/>
      </dsp:nvSpPr>
      <dsp:spPr>
        <a:xfrm>
          <a:off x="2643804" y="691570"/>
          <a:ext cx="3335960" cy="53338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Познавательному развитию</a:t>
          </a:r>
          <a:endParaRPr lang="ru-RU" sz="1600" kern="1200" dirty="0"/>
        </a:p>
      </dsp:txBody>
      <dsp:txXfrm>
        <a:off x="2659426" y="707192"/>
        <a:ext cx="3304716" cy="502143"/>
      </dsp:txXfrm>
    </dsp:sp>
    <dsp:sp modelId="{89BDF529-E2CE-4F00-98A0-C6BCCEFCB090}">
      <dsp:nvSpPr>
        <dsp:cNvPr id="0" name=""/>
        <dsp:cNvSpPr/>
      </dsp:nvSpPr>
      <dsp:spPr>
        <a:xfrm>
          <a:off x="1386272" y="533387"/>
          <a:ext cx="1257532" cy="10916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91611"/>
              </a:lnTo>
              <a:lnTo>
                <a:pt x="1257532" y="1091611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F6E984-BEB6-4D1D-B3E5-0BF426D0537A}">
      <dsp:nvSpPr>
        <dsp:cNvPr id="0" name=""/>
        <dsp:cNvSpPr/>
      </dsp:nvSpPr>
      <dsp:spPr>
        <a:xfrm>
          <a:off x="2643804" y="1358304"/>
          <a:ext cx="3335960" cy="53338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Эколого-эстетическому развитию</a:t>
          </a:r>
          <a:endParaRPr lang="ru-RU" sz="1600" kern="1200" dirty="0"/>
        </a:p>
      </dsp:txBody>
      <dsp:txXfrm>
        <a:off x="2659426" y="1373926"/>
        <a:ext cx="3304716" cy="502143"/>
      </dsp:txXfrm>
    </dsp:sp>
    <dsp:sp modelId="{622776AA-F4AC-48AD-A426-451E9F89BC05}">
      <dsp:nvSpPr>
        <dsp:cNvPr id="0" name=""/>
        <dsp:cNvSpPr/>
      </dsp:nvSpPr>
      <dsp:spPr>
        <a:xfrm>
          <a:off x="1386272" y="533387"/>
          <a:ext cx="1257532" cy="17583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8345"/>
              </a:lnTo>
              <a:lnTo>
                <a:pt x="1257532" y="1758345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F0B74E-2F48-466C-A9D8-77BC04BF9B25}">
      <dsp:nvSpPr>
        <dsp:cNvPr id="0" name=""/>
        <dsp:cNvSpPr/>
      </dsp:nvSpPr>
      <dsp:spPr>
        <a:xfrm>
          <a:off x="2643804" y="2025039"/>
          <a:ext cx="3335960" cy="53338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Оздоровлению ребенка</a:t>
          </a:r>
          <a:endParaRPr lang="ru-RU" sz="1600" kern="1200" dirty="0"/>
        </a:p>
      </dsp:txBody>
      <dsp:txXfrm>
        <a:off x="2659426" y="2040661"/>
        <a:ext cx="3304716" cy="502143"/>
      </dsp:txXfrm>
    </dsp:sp>
    <dsp:sp modelId="{20A6221F-ABD3-4A1A-B3AE-E8999810A1D8}">
      <dsp:nvSpPr>
        <dsp:cNvPr id="0" name=""/>
        <dsp:cNvSpPr/>
      </dsp:nvSpPr>
      <dsp:spPr>
        <a:xfrm>
          <a:off x="1386272" y="533387"/>
          <a:ext cx="1257532" cy="24250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25080"/>
              </a:lnTo>
              <a:lnTo>
                <a:pt x="1257532" y="2425080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D00BEA-F797-41AA-9B8A-540BA2822B6F}">
      <dsp:nvSpPr>
        <dsp:cNvPr id="0" name=""/>
        <dsp:cNvSpPr/>
      </dsp:nvSpPr>
      <dsp:spPr>
        <a:xfrm>
          <a:off x="2643804" y="2691774"/>
          <a:ext cx="3373553" cy="53338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Формированию нравственных качеств</a:t>
          </a:r>
          <a:endParaRPr lang="ru-RU" sz="1600" kern="1200" dirty="0"/>
        </a:p>
      </dsp:txBody>
      <dsp:txXfrm>
        <a:off x="2659426" y="2707396"/>
        <a:ext cx="3342309" cy="502143"/>
      </dsp:txXfrm>
    </dsp:sp>
    <dsp:sp modelId="{FE038180-0D23-454D-A4E4-07C4F9B136AF}">
      <dsp:nvSpPr>
        <dsp:cNvPr id="0" name=""/>
        <dsp:cNvSpPr/>
      </dsp:nvSpPr>
      <dsp:spPr>
        <a:xfrm>
          <a:off x="1386272" y="533387"/>
          <a:ext cx="1257532" cy="30918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91815"/>
              </a:lnTo>
              <a:lnTo>
                <a:pt x="1257532" y="3091815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6D21C2-2237-4B34-9D85-C8DC7E1FDDB7}">
      <dsp:nvSpPr>
        <dsp:cNvPr id="0" name=""/>
        <dsp:cNvSpPr/>
      </dsp:nvSpPr>
      <dsp:spPr>
        <a:xfrm>
          <a:off x="2643804" y="3358508"/>
          <a:ext cx="3373553" cy="53338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Формированию экологически грамотного поведения</a:t>
          </a:r>
          <a:endParaRPr lang="ru-RU" sz="1600" kern="1200" dirty="0"/>
        </a:p>
      </dsp:txBody>
      <dsp:txXfrm>
        <a:off x="2659426" y="3374130"/>
        <a:ext cx="3342309" cy="502143"/>
      </dsp:txXfrm>
    </dsp:sp>
    <dsp:sp modelId="{E0626E99-DEE5-4298-9151-457BC1DDEF5D}">
      <dsp:nvSpPr>
        <dsp:cNvPr id="0" name=""/>
        <dsp:cNvSpPr/>
      </dsp:nvSpPr>
      <dsp:spPr>
        <a:xfrm>
          <a:off x="1386272" y="533387"/>
          <a:ext cx="1257532" cy="373438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34388"/>
              </a:lnTo>
              <a:lnTo>
                <a:pt x="1257532" y="3734388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5748DC-A82B-4065-8A26-61020734C263}">
      <dsp:nvSpPr>
        <dsp:cNvPr id="0" name=""/>
        <dsp:cNvSpPr/>
      </dsp:nvSpPr>
      <dsp:spPr>
        <a:xfrm>
          <a:off x="2643804" y="4001082"/>
          <a:ext cx="3373553" cy="53338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/>
            <a:t>Экологизации</a:t>
          </a:r>
          <a:r>
            <a:rPr lang="ru-RU" sz="1600" kern="1200" dirty="0" smtClean="0"/>
            <a:t> различных видов деятельности ребенка</a:t>
          </a:r>
          <a:endParaRPr lang="ru-RU" sz="1600" kern="1200" dirty="0"/>
        </a:p>
      </dsp:txBody>
      <dsp:txXfrm>
        <a:off x="2659426" y="4016704"/>
        <a:ext cx="3342309" cy="50214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C55238-B5C3-4425-89D7-877B14A43D95}">
      <dsp:nvSpPr>
        <dsp:cNvPr id="0" name=""/>
        <dsp:cNvSpPr/>
      </dsp:nvSpPr>
      <dsp:spPr>
        <a:xfrm rot="10800000">
          <a:off x="805462" y="38310"/>
          <a:ext cx="3023653" cy="770522"/>
        </a:xfrm>
        <a:prstGeom prst="homePlat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9779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Реки, озёра  и водоёмы Урала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998092" y="38310"/>
        <a:ext cx="2831023" cy="770522"/>
      </dsp:txXfrm>
    </dsp:sp>
    <dsp:sp modelId="{6BA11B64-0E89-446E-83D5-4A6F35620E81}">
      <dsp:nvSpPr>
        <dsp:cNvPr id="0" name=""/>
        <dsp:cNvSpPr/>
      </dsp:nvSpPr>
      <dsp:spPr>
        <a:xfrm flipH="1">
          <a:off x="732879" y="174350"/>
          <a:ext cx="114869" cy="430313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FD12BFF-EB4B-447F-AC61-0F17B5F76B03}">
      <dsp:nvSpPr>
        <dsp:cNvPr id="0" name=""/>
        <dsp:cNvSpPr/>
      </dsp:nvSpPr>
      <dsp:spPr>
        <a:xfrm rot="10800000">
          <a:off x="847142" y="1004774"/>
          <a:ext cx="3023653" cy="770522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9779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Уральский лес.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Деревья, кустарники.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1039772" y="1004774"/>
        <a:ext cx="2831023" cy="770522"/>
      </dsp:txXfrm>
    </dsp:sp>
    <dsp:sp modelId="{D798E8B5-E8EE-453A-8CD4-B4D78AE69C0C}">
      <dsp:nvSpPr>
        <dsp:cNvPr id="0" name=""/>
        <dsp:cNvSpPr/>
      </dsp:nvSpPr>
      <dsp:spPr>
        <a:xfrm flipH="1">
          <a:off x="676051" y="1254200"/>
          <a:ext cx="342181" cy="271670"/>
        </a:xfrm>
        <a:prstGeom prst="ellipse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A19D8E0-F0AF-4BDF-9798-3F431ABA85E9}">
      <dsp:nvSpPr>
        <dsp:cNvPr id="0" name=""/>
        <dsp:cNvSpPr/>
      </dsp:nvSpPr>
      <dsp:spPr>
        <a:xfrm rot="10800000">
          <a:off x="855777" y="2005302"/>
          <a:ext cx="3023653" cy="770522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9779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Растения</a:t>
          </a:r>
          <a:r>
            <a:rPr lang="ru-RU" sz="1400" kern="1200" dirty="0" smtClean="0"/>
            <a:t>  </a:t>
          </a:r>
          <a:endParaRPr lang="ru-RU" sz="1400" kern="1200" dirty="0"/>
        </a:p>
      </dsp:txBody>
      <dsp:txXfrm rot="10800000">
        <a:off x="1048407" y="2005302"/>
        <a:ext cx="2831023" cy="770522"/>
      </dsp:txXfrm>
    </dsp:sp>
    <dsp:sp modelId="{4B954591-B397-4C40-8B28-89A8CCAD4347}">
      <dsp:nvSpPr>
        <dsp:cNvPr id="0" name=""/>
        <dsp:cNvSpPr/>
      </dsp:nvSpPr>
      <dsp:spPr>
        <a:xfrm>
          <a:off x="703468" y="2186822"/>
          <a:ext cx="376723" cy="370420"/>
        </a:xfrm>
        <a:prstGeom prst="ellipse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90E967C-FD5F-48A8-849E-BEB8C9C4566F}">
      <dsp:nvSpPr>
        <dsp:cNvPr id="0" name=""/>
        <dsp:cNvSpPr/>
      </dsp:nvSpPr>
      <dsp:spPr>
        <a:xfrm rot="10800000">
          <a:off x="831597" y="3005831"/>
          <a:ext cx="3023653" cy="770522"/>
        </a:xfrm>
        <a:prstGeom prst="homePlat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9779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Лесная полянка.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Грибы, ягоды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1024227" y="3005831"/>
        <a:ext cx="2831023" cy="770522"/>
      </dsp:txXfrm>
    </dsp:sp>
    <dsp:sp modelId="{2F9A7274-44C2-40AA-A55A-C39F71E1A5E9}">
      <dsp:nvSpPr>
        <dsp:cNvPr id="0" name=""/>
        <dsp:cNvSpPr/>
      </dsp:nvSpPr>
      <dsp:spPr>
        <a:xfrm flipH="1">
          <a:off x="691597" y="3268960"/>
          <a:ext cx="279999" cy="244263"/>
        </a:xfrm>
        <a:prstGeom prst="ellipse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8B4C329-03D6-4459-ADC6-1A4EF01A8188}">
      <dsp:nvSpPr>
        <dsp:cNvPr id="0" name=""/>
        <dsp:cNvSpPr/>
      </dsp:nvSpPr>
      <dsp:spPr>
        <a:xfrm rot="10800000">
          <a:off x="834359" y="4006360"/>
          <a:ext cx="3023653" cy="770522"/>
        </a:xfrm>
        <a:prstGeom prst="homePlat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9779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Лекарственные травы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«Лесная аптека</a:t>
          </a: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1026989" y="4006360"/>
        <a:ext cx="2831023" cy="770522"/>
      </dsp:txXfrm>
    </dsp:sp>
    <dsp:sp modelId="{710E83BF-CBAD-4E4C-8132-A5F239AE658A}">
      <dsp:nvSpPr>
        <dsp:cNvPr id="0" name=""/>
        <dsp:cNvSpPr/>
      </dsp:nvSpPr>
      <dsp:spPr>
        <a:xfrm>
          <a:off x="744227" y="4371822"/>
          <a:ext cx="291049" cy="194456"/>
        </a:xfrm>
        <a:prstGeom prst="ellipse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C55238-B5C3-4425-89D7-877B14A43D95}">
      <dsp:nvSpPr>
        <dsp:cNvPr id="0" name=""/>
        <dsp:cNvSpPr/>
      </dsp:nvSpPr>
      <dsp:spPr>
        <a:xfrm rot="10800000">
          <a:off x="846978" y="0"/>
          <a:ext cx="3023653" cy="770522"/>
        </a:xfrm>
        <a:prstGeom prst="homePlat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9779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Обитатели рек и озёр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1039608" y="0"/>
        <a:ext cx="2831023" cy="770522"/>
      </dsp:txXfrm>
    </dsp:sp>
    <dsp:sp modelId="{6BA11B64-0E89-446E-83D5-4A6F35620E81}">
      <dsp:nvSpPr>
        <dsp:cNvPr id="0" name=""/>
        <dsp:cNvSpPr/>
      </dsp:nvSpPr>
      <dsp:spPr>
        <a:xfrm>
          <a:off x="691363" y="289227"/>
          <a:ext cx="280932" cy="200559"/>
        </a:xfrm>
        <a:prstGeom prst="ellipse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FD12BFF-EB4B-447F-AC61-0F17B5F76B03}">
      <dsp:nvSpPr>
        <dsp:cNvPr id="0" name=""/>
        <dsp:cNvSpPr/>
      </dsp:nvSpPr>
      <dsp:spPr>
        <a:xfrm rot="10800000">
          <a:off x="842665" y="1004774"/>
          <a:ext cx="3023653" cy="770522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9779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Лесные жители – дикие животные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1035295" y="1004774"/>
        <a:ext cx="2831023" cy="770522"/>
      </dsp:txXfrm>
    </dsp:sp>
    <dsp:sp modelId="{D798E8B5-E8EE-453A-8CD4-B4D78AE69C0C}">
      <dsp:nvSpPr>
        <dsp:cNvPr id="0" name=""/>
        <dsp:cNvSpPr/>
      </dsp:nvSpPr>
      <dsp:spPr>
        <a:xfrm>
          <a:off x="680528" y="1297337"/>
          <a:ext cx="324274" cy="185395"/>
        </a:xfrm>
        <a:prstGeom prst="ellipse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6531EF4-5C26-4E58-B354-E4BF2CDE5DFF}">
      <dsp:nvSpPr>
        <dsp:cNvPr id="0" name=""/>
        <dsp:cNvSpPr/>
      </dsp:nvSpPr>
      <dsp:spPr>
        <a:xfrm rot="10800000">
          <a:off x="878670" y="2005302"/>
          <a:ext cx="3023653" cy="770522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9779" tIns="53340" rIns="99568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 rot="10800000">
        <a:off x="1071300" y="2005302"/>
        <a:ext cx="2831023" cy="770522"/>
      </dsp:txXfrm>
    </dsp:sp>
    <dsp:sp modelId="{68C39ECC-0A46-4FC1-96DB-8966F63DC196}">
      <dsp:nvSpPr>
        <dsp:cNvPr id="0" name=""/>
        <dsp:cNvSpPr/>
      </dsp:nvSpPr>
      <dsp:spPr>
        <a:xfrm>
          <a:off x="644523" y="2159418"/>
          <a:ext cx="468292" cy="462290"/>
        </a:xfrm>
        <a:prstGeom prst="ellipse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A19D8E0-F0AF-4BDF-9798-3F431ABA85E9}">
      <dsp:nvSpPr>
        <dsp:cNvPr id="0" name=""/>
        <dsp:cNvSpPr/>
      </dsp:nvSpPr>
      <dsp:spPr>
        <a:xfrm rot="10800000">
          <a:off x="878670" y="3005831"/>
          <a:ext cx="3023653" cy="770522"/>
        </a:xfrm>
        <a:prstGeom prst="homePlat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9779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Насекомые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1071300" y="3005831"/>
        <a:ext cx="2831023" cy="770522"/>
      </dsp:txXfrm>
    </dsp:sp>
    <dsp:sp modelId="{4B954591-B397-4C40-8B28-89A8CCAD4347}">
      <dsp:nvSpPr>
        <dsp:cNvPr id="0" name=""/>
        <dsp:cNvSpPr/>
      </dsp:nvSpPr>
      <dsp:spPr>
        <a:xfrm>
          <a:off x="644523" y="3241553"/>
          <a:ext cx="468292" cy="299078"/>
        </a:xfrm>
        <a:prstGeom prst="ellipse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90E967C-FD5F-48A8-849E-BEB8C9C4566F}">
      <dsp:nvSpPr>
        <dsp:cNvPr id="0" name=""/>
        <dsp:cNvSpPr/>
      </dsp:nvSpPr>
      <dsp:spPr>
        <a:xfrm rot="10800000">
          <a:off x="856336" y="4006360"/>
          <a:ext cx="3023653" cy="770522"/>
        </a:xfrm>
        <a:prstGeom prst="homePlat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9779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Защитники природы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1048966" y="4006360"/>
        <a:ext cx="2831023" cy="770522"/>
      </dsp:txXfrm>
    </dsp:sp>
    <dsp:sp modelId="{2F9A7274-44C2-40AA-A55A-C39F71E1A5E9}">
      <dsp:nvSpPr>
        <dsp:cNvPr id="0" name=""/>
        <dsp:cNvSpPr/>
      </dsp:nvSpPr>
      <dsp:spPr>
        <a:xfrm>
          <a:off x="666857" y="4176464"/>
          <a:ext cx="378958" cy="430313"/>
        </a:xfrm>
        <a:prstGeom prst="ellipse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7AF05A-0AE1-4179-87DC-1C2A09209EA8}">
      <dsp:nvSpPr>
        <dsp:cNvPr id="0" name=""/>
        <dsp:cNvSpPr/>
      </dsp:nvSpPr>
      <dsp:spPr>
        <a:xfrm rot="10800000">
          <a:off x="820521" y="705"/>
          <a:ext cx="2797294" cy="463757"/>
        </a:xfrm>
        <a:prstGeom prst="homePlat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4504" tIns="49530" rIns="92456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Экскурсии</a:t>
          </a:r>
          <a:endParaRPr lang="ru-RU" sz="1300" kern="1200" dirty="0"/>
        </a:p>
      </dsp:txBody>
      <dsp:txXfrm rot="10800000">
        <a:off x="936460" y="705"/>
        <a:ext cx="2681355" cy="463757"/>
      </dsp:txXfrm>
    </dsp:sp>
    <dsp:sp modelId="{BCCE534F-D9D5-43D9-BC26-AC8386C66F19}">
      <dsp:nvSpPr>
        <dsp:cNvPr id="0" name=""/>
        <dsp:cNvSpPr/>
      </dsp:nvSpPr>
      <dsp:spPr>
        <a:xfrm>
          <a:off x="588642" y="705"/>
          <a:ext cx="463757" cy="46375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80C741D-636D-4971-A439-282E6CDDB93E}">
      <dsp:nvSpPr>
        <dsp:cNvPr id="0" name=""/>
        <dsp:cNvSpPr/>
      </dsp:nvSpPr>
      <dsp:spPr>
        <a:xfrm rot="10800000">
          <a:off x="820521" y="602898"/>
          <a:ext cx="2797294" cy="463757"/>
        </a:xfrm>
        <a:prstGeom prst="homePlate">
          <a:avLst/>
        </a:prstGeom>
        <a:gradFill rotWithShape="0">
          <a:gsLst>
            <a:gs pos="0">
              <a:schemeClr val="accent2">
                <a:hueOff val="-1295315"/>
                <a:satOff val="748"/>
                <a:lumOff val="-1372"/>
                <a:alphaOff val="0"/>
                <a:shade val="51000"/>
                <a:satMod val="130000"/>
              </a:schemeClr>
            </a:gs>
            <a:gs pos="80000">
              <a:schemeClr val="accent2">
                <a:hueOff val="-1295315"/>
                <a:satOff val="748"/>
                <a:lumOff val="-1372"/>
                <a:alphaOff val="0"/>
                <a:shade val="93000"/>
                <a:satMod val="130000"/>
              </a:schemeClr>
            </a:gs>
            <a:gs pos="100000">
              <a:schemeClr val="accent2">
                <a:hueOff val="-1295315"/>
                <a:satOff val="748"/>
                <a:lumOff val="-137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4504" tIns="49530" rIns="92456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Наблюдения</a:t>
          </a:r>
          <a:endParaRPr lang="ru-RU" sz="1300" kern="1200" dirty="0"/>
        </a:p>
      </dsp:txBody>
      <dsp:txXfrm rot="10800000">
        <a:off x="936460" y="602898"/>
        <a:ext cx="2681355" cy="463757"/>
      </dsp:txXfrm>
    </dsp:sp>
    <dsp:sp modelId="{A72A7062-8972-47E9-B8AD-640B8416F96B}">
      <dsp:nvSpPr>
        <dsp:cNvPr id="0" name=""/>
        <dsp:cNvSpPr/>
      </dsp:nvSpPr>
      <dsp:spPr>
        <a:xfrm>
          <a:off x="588642" y="602898"/>
          <a:ext cx="463757" cy="463757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45AF241-B5EE-4DB7-82B3-925A75730108}">
      <dsp:nvSpPr>
        <dsp:cNvPr id="0" name=""/>
        <dsp:cNvSpPr/>
      </dsp:nvSpPr>
      <dsp:spPr>
        <a:xfrm rot="10800000">
          <a:off x="820521" y="1205091"/>
          <a:ext cx="2797294" cy="463757"/>
        </a:xfrm>
        <a:prstGeom prst="homePlate">
          <a:avLst/>
        </a:prstGeom>
        <a:gradFill rotWithShape="0">
          <a:gsLst>
            <a:gs pos="0">
              <a:schemeClr val="accent2">
                <a:hueOff val="-2590630"/>
                <a:satOff val="1496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2">
                <a:hueOff val="-2590630"/>
                <a:satOff val="1496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2">
                <a:hueOff val="-2590630"/>
                <a:satOff val="1496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4504" tIns="49530" rIns="92456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Игры </a:t>
          </a:r>
          <a:endParaRPr lang="ru-RU" sz="1300" kern="1200" dirty="0"/>
        </a:p>
      </dsp:txBody>
      <dsp:txXfrm rot="10800000">
        <a:off x="936460" y="1205091"/>
        <a:ext cx="2681355" cy="463757"/>
      </dsp:txXfrm>
    </dsp:sp>
    <dsp:sp modelId="{BAD27E32-D1E0-463E-B57A-A7347F86DA87}">
      <dsp:nvSpPr>
        <dsp:cNvPr id="0" name=""/>
        <dsp:cNvSpPr/>
      </dsp:nvSpPr>
      <dsp:spPr>
        <a:xfrm>
          <a:off x="588642" y="1205091"/>
          <a:ext cx="463757" cy="463757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690B45A-0EDA-4E25-A7F2-B7A16B768FD4}">
      <dsp:nvSpPr>
        <dsp:cNvPr id="0" name=""/>
        <dsp:cNvSpPr/>
      </dsp:nvSpPr>
      <dsp:spPr>
        <a:xfrm rot="10800000">
          <a:off x="820521" y="1807284"/>
          <a:ext cx="2797294" cy="463757"/>
        </a:xfrm>
        <a:prstGeom prst="homePlate">
          <a:avLst/>
        </a:prstGeom>
        <a:gradFill rotWithShape="0">
          <a:gsLst>
            <a:gs pos="0">
              <a:schemeClr val="accent2">
                <a:hueOff val="-3885944"/>
                <a:satOff val="2244"/>
                <a:lumOff val="-4117"/>
                <a:alphaOff val="0"/>
                <a:shade val="51000"/>
                <a:satMod val="130000"/>
              </a:schemeClr>
            </a:gs>
            <a:gs pos="80000">
              <a:schemeClr val="accent2">
                <a:hueOff val="-3885944"/>
                <a:satOff val="2244"/>
                <a:lumOff val="-4117"/>
                <a:alphaOff val="0"/>
                <a:shade val="93000"/>
                <a:satMod val="130000"/>
              </a:schemeClr>
            </a:gs>
            <a:gs pos="100000">
              <a:schemeClr val="accent2">
                <a:hueOff val="-3885944"/>
                <a:satOff val="2244"/>
                <a:lumOff val="-411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4504" tIns="49530" rIns="92456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Театрализованные </a:t>
          </a:r>
          <a:br>
            <a:rPr lang="ru-RU" sz="1300" kern="1200" dirty="0" smtClean="0"/>
          </a:br>
          <a:r>
            <a:rPr lang="ru-RU" sz="1300" kern="1200" dirty="0" smtClean="0"/>
            <a:t>занятия</a:t>
          </a:r>
          <a:endParaRPr lang="ru-RU" sz="1300" kern="1200" dirty="0"/>
        </a:p>
      </dsp:txBody>
      <dsp:txXfrm rot="10800000">
        <a:off x="936460" y="1807284"/>
        <a:ext cx="2681355" cy="463757"/>
      </dsp:txXfrm>
    </dsp:sp>
    <dsp:sp modelId="{89DBC730-E285-4147-963C-EFD0E29DB5DB}">
      <dsp:nvSpPr>
        <dsp:cNvPr id="0" name=""/>
        <dsp:cNvSpPr/>
      </dsp:nvSpPr>
      <dsp:spPr>
        <a:xfrm>
          <a:off x="588642" y="1807284"/>
          <a:ext cx="463757" cy="463757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84C5CD4-102B-458B-83DE-3D07B4A96CCD}">
      <dsp:nvSpPr>
        <dsp:cNvPr id="0" name=""/>
        <dsp:cNvSpPr/>
      </dsp:nvSpPr>
      <dsp:spPr>
        <a:xfrm rot="10800000">
          <a:off x="820521" y="2409477"/>
          <a:ext cx="2797294" cy="463757"/>
        </a:xfrm>
        <a:prstGeom prst="homePlate">
          <a:avLst/>
        </a:prstGeom>
        <a:gradFill rotWithShape="0">
          <a:gsLst>
            <a:gs pos="0">
              <a:schemeClr val="accent2">
                <a:hueOff val="-5181259"/>
                <a:satOff val="2992"/>
                <a:lumOff val="-5490"/>
                <a:alphaOff val="0"/>
                <a:shade val="51000"/>
                <a:satMod val="130000"/>
              </a:schemeClr>
            </a:gs>
            <a:gs pos="80000">
              <a:schemeClr val="accent2">
                <a:hueOff val="-5181259"/>
                <a:satOff val="2992"/>
                <a:lumOff val="-5490"/>
                <a:alphaOff val="0"/>
                <a:shade val="93000"/>
                <a:satMod val="130000"/>
              </a:schemeClr>
            </a:gs>
            <a:gs pos="100000">
              <a:schemeClr val="accent2">
                <a:hueOff val="-5181259"/>
                <a:satOff val="2992"/>
                <a:lumOff val="-549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4504" tIns="49530" rIns="92456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Праздники</a:t>
          </a:r>
          <a:endParaRPr lang="ru-RU" sz="1300" kern="1200" dirty="0"/>
        </a:p>
      </dsp:txBody>
      <dsp:txXfrm rot="10800000">
        <a:off x="936460" y="2409477"/>
        <a:ext cx="2681355" cy="463757"/>
      </dsp:txXfrm>
    </dsp:sp>
    <dsp:sp modelId="{AFB0E3AA-E5BF-4A34-A787-068C5135EE77}">
      <dsp:nvSpPr>
        <dsp:cNvPr id="0" name=""/>
        <dsp:cNvSpPr/>
      </dsp:nvSpPr>
      <dsp:spPr>
        <a:xfrm>
          <a:off x="588642" y="2409477"/>
          <a:ext cx="463757" cy="463757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D12F470-46E4-4C92-ADD3-583D759C1A98}">
      <dsp:nvSpPr>
        <dsp:cNvPr id="0" name=""/>
        <dsp:cNvSpPr/>
      </dsp:nvSpPr>
      <dsp:spPr>
        <a:xfrm rot="10800000">
          <a:off x="820521" y="3011670"/>
          <a:ext cx="2797294" cy="463757"/>
        </a:xfrm>
        <a:prstGeom prst="homePlate">
          <a:avLst/>
        </a:prstGeom>
        <a:gradFill rotWithShape="0">
          <a:gsLst>
            <a:gs pos="0">
              <a:schemeClr val="accent2">
                <a:hueOff val="-6476574"/>
                <a:satOff val="3740"/>
                <a:lumOff val="-6862"/>
                <a:alphaOff val="0"/>
                <a:shade val="51000"/>
                <a:satMod val="130000"/>
              </a:schemeClr>
            </a:gs>
            <a:gs pos="80000">
              <a:schemeClr val="accent2">
                <a:hueOff val="-6476574"/>
                <a:satOff val="3740"/>
                <a:lumOff val="-6862"/>
                <a:alphaOff val="0"/>
                <a:shade val="93000"/>
                <a:satMod val="130000"/>
              </a:schemeClr>
            </a:gs>
            <a:gs pos="100000">
              <a:schemeClr val="accent2">
                <a:hueOff val="-6476574"/>
                <a:satOff val="3740"/>
                <a:lumOff val="-686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4504" tIns="49530" rIns="92456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Беседы </a:t>
          </a:r>
          <a:endParaRPr lang="ru-RU" sz="1300" kern="1200" dirty="0"/>
        </a:p>
      </dsp:txBody>
      <dsp:txXfrm rot="10800000">
        <a:off x="936460" y="3011670"/>
        <a:ext cx="2681355" cy="463757"/>
      </dsp:txXfrm>
    </dsp:sp>
    <dsp:sp modelId="{14200AE3-5A1C-4D40-BFC0-1D97B0A820C3}">
      <dsp:nvSpPr>
        <dsp:cNvPr id="0" name=""/>
        <dsp:cNvSpPr/>
      </dsp:nvSpPr>
      <dsp:spPr>
        <a:xfrm>
          <a:off x="588642" y="3011670"/>
          <a:ext cx="463757" cy="463757"/>
        </a:xfrm>
        <a:prstGeom prst="ellipse">
          <a:avLst/>
        </a:prstGeom>
        <a:blipFill rotWithShape="0">
          <a:blip xmlns:r="http://schemas.openxmlformats.org/officeDocument/2006/relationships" r:embed="rId6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6A8EBF4-F8F0-4A51-A9D8-209B2B8DD50E}">
      <dsp:nvSpPr>
        <dsp:cNvPr id="0" name=""/>
        <dsp:cNvSpPr/>
      </dsp:nvSpPr>
      <dsp:spPr>
        <a:xfrm rot="10800000">
          <a:off x="820521" y="3613863"/>
          <a:ext cx="2797294" cy="463757"/>
        </a:xfrm>
        <a:prstGeom prst="homePlate">
          <a:avLst/>
        </a:prstGeom>
        <a:gradFill rotWithShape="0">
          <a:gsLst>
            <a:gs pos="0">
              <a:schemeClr val="accent2">
                <a:hueOff val="-7771889"/>
                <a:satOff val="4488"/>
                <a:lumOff val="-8235"/>
                <a:alphaOff val="0"/>
                <a:shade val="51000"/>
                <a:satMod val="130000"/>
              </a:schemeClr>
            </a:gs>
            <a:gs pos="80000">
              <a:schemeClr val="accent2">
                <a:hueOff val="-7771889"/>
                <a:satOff val="4488"/>
                <a:lumOff val="-8235"/>
                <a:alphaOff val="0"/>
                <a:shade val="93000"/>
                <a:satMod val="130000"/>
              </a:schemeClr>
            </a:gs>
            <a:gs pos="100000">
              <a:schemeClr val="accent2">
                <a:hueOff val="-7771889"/>
                <a:satOff val="4488"/>
                <a:lumOff val="-823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4504" tIns="49530" rIns="92456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Викторины </a:t>
          </a:r>
          <a:endParaRPr lang="ru-RU" sz="1300" kern="1200" dirty="0"/>
        </a:p>
      </dsp:txBody>
      <dsp:txXfrm rot="10800000">
        <a:off x="936460" y="3613863"/>
        <a:ext cx="2681355" cy="463757"/>
      </dsp:txXfrm>
    </dsp:sp>
    <dsp:sp modelId="{12287BDB-5CC7-4E25-AB89-4186A3E3BA99}">
      <dsp:nvSpPr>
        <dsp:cNvPr id="0" name=""/>
        <dsp:cNvSpPr/>
      </dsp:nvSpPr>
      <dsp:spPr>
        <a:xfrm>
          <a:off x="588642" y="3613863"/>
          <a:ext cx="463757" cy="463757"/>
        </a:xfrm>
        <a:prstGeom prst="ellipse">
          <a:avLst/>
        </a:prstGeom>
        <a:blipFill rotWithShape="0">
          <a:blip xmlns:r="http://schemas.openxmlformats.org/officeDocument/2006/relationships" r:embed="rId7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201D176-4123-4956-922C-BBF76C996D20}">
      <dsp:nvSpPr>
        <dsp:cNvPr id="0" name=""/>
        <dsp:cNvSpPr/>
      </dsp:nvSpPr>
      <dsp:spPr>
        <a:xfrm rot="10800000">
          <a:off x="820521" y="4216056"/>
          <a:ext cx="2797294" cy="463757"/>
        </a:xfrm>
        <a:prstGeom prst="homePlate">
          <a:avLst/>
        </a:prstGeom>
        <a:gradFill rotWithShape="0">
          <a:gsLst>
            <a:gs pos="0">
              <a:schemeClr val="accent2">
                <a:hueOff val="-9067203"/>
                <a:satOff val="5236"/>
                <a:lumOff val="-9607"/>
                <a:alphaOff val="0"/>
                <a:shade val="51000"/>
                <a:satMod val="130000"/>
              </a:schemeClr>
            </a:gs>
            <a:gs pos="80000">
              <a:schemeClr val="accent2">
                <a:hueOff val="-9067203"/>
                <a:satOff val="5236"/>
                <a:lumOff val="-9607"/>
                <a:alphaOff val="0"/>
                <a:shade val="93000"/>
                <a:satMod val="130000"/>
              </a:schemeClr>
            </a:gs>
            <a:gs pos="100000">
              <a:schemeClr val="accent2">
                <a:hueOff val="-9067203"/>
                <a:satOff val="5236"/>
                <a:lumOff val="-960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4504" tIns="49530" rIns="92456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Трудовая деятельность</a:t>
          </a:r>
          <a:endParaRPr lang="ru-RU" sz="1300" kern="1200" dirty="0"/>
        </a:p>
      </dsp:txBody>
      <dsp:txXfrm rot="10800000">
        <a:off x="936460" y="4216056"/>
        <a:ext cx="2681355" cy="463757"/>
      </dsp:txXfrm>
    </dsp:sp>
    <dsp:sp modelId="{48753082-EAC5-46C4-9208-A8C244150F33}">
      <dsp:nvSpPr>
        <dsp:cNvPr id="0" name=""/>
        <dsp:cNvSpPr/>
      </dsp:nvSpPr>
      <dsp:spPr>
        <a:xfrm>
          <a:off x="588642" y="4216056"/>
          <a:ext cx="463757" cy="463757"/>
        </a:xfrm>
        <a:prstGeom prst="ellipse">
          <a:avLst/>
        </a:prstGeom>
        <a:blipFill rotWithShape="0">
          <a:blip xmlns:r="http://schemas.openxmlformats.org/officeDocument/2006/relationships" r:embed="rId8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6629E1-C32B-4B1F-8500-89EDE035D403}">
      <dsp:nvSpPr>
        <dsp:cNvPr id="0" name=""/>
        <dsp:cNvSpPr/>
      </dsp:nvSpPr>
      <dsp:spPr>
        <a:xfrm rot="10800000">
          <a:off x="900284" y="1690"/>
          <a:ext cx="2813255" cy="766729"/>
        </a:xfrm>
        <a:prstGeom prst="homePlat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8106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Физическое развитие </a:t>
          </a:r>
          <a:endParaRPr lang="ru-RU" sz="1600" kern="1200" dirty="0"/>
        </a:p>
      </dsp:txBody>
      <dsp:txXfrm rot="10800000">
        <a:off x="1091966" y="1690"/>
        <a:ext cx="2621573" cy="766729"/>
      </dsp:txXfrm>
    </dsp:sp>
    <dsp:sp modelId="{EBBEB866-7467-4D72-B637-2AB37C5F9D34}">
      <dsp:nvSpPr>
        <dsp:cNvPr id="0" name=""/>
        <dsp:cNvSpPr/>
      </dsp:nvSpPr>
      <dsp:spPr>
        <a:xfrm>
          <a:off x="516919" y="1690"/>
          <a:ext cx="766729" cy="766729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40A6531-8222-4582-8311-F2DFD0D26B2C}">
      <dsp:nvSpPr>
        <dsp:cNvPr id="0" name=""/>
        <dsp:cNvSpPr/>
      </dsp:nvSpPr>
      <dsp:spPr>
        <a:xfrm rot="10800000">
          <a:off x="900284" y="997294"/>
          <a:ext cx="2813255" cy="766729"/>
        </a:xfrm>
        <a:prstGeom prst="homePlate">
          <a:avLst/>
        </a:prstGeom>
        <a:gradFill rotWithShape="0">
          <a:gsLst>
            <a:gs pos="0">
              <a:schemeClr val="accent5">
                <a:hueOff val="-3504825"/>
                <a:satOff val="5153"/>
                <a:lumOff val="4412"/>
                <a:alphaOff val="0"/>
                <a:shade val="51000"/>
                <a:satMod val="130000"/>
              </a:schemeClr>
            </a:gs>
            <a:gs pos="80000">
              <a:schemeClr val="accent5">
                <a:hueOff val="-3504825"/>
                <a:satOff val="5153"/>
                <a:lumOff val="4412"/>
                <a:alphaOff val="0"/>
                <a:shade val="93000"/>
                <a:satMod val="130000"/>
              </a:schemeClr>
            </a:gs>
            <a:gs pos="100000">
              <a:schemeClr val="accent5">
                <a:hueOff val="-3504825"/>
                <a:satOff val="5153"/>
                <a:lumOff val="441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8106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Речевое развитие </a:t>
          </a:r>
          <a:endParaRPr lang="ru-RU" sz="1600" kern="1200" dirty="0"/>
        </a:p>
      </dsp:txBody>
      <dsp:txXfrm rot="10800000">
        <a:off x="1091966" y="997294"/>
        <a:ext cx="2621573" cy="766729"/>
      </dsp:txXfrm>
    </dsp:sp>
    <dsp:sp modelId="{ED587608-A06E-4306-A7BD-9F1C7877865F}">
      <dsp:nvSpPr>
        <dsp:cNvPr id="0" name=""/>
        <dsp:cNvSpPr/>
      </dsp:nvSpPr>
      <dsp:spPr>
        <a:xfrm>
          <a:off x="516919" y="997294"/>
          <a:ext cx="766729" cy="766729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E395FA7-584F-4A40-BE12-D249AB013D88}">
      <dsp:nvSpPr>
        <dsp:cNvPr id="0" name=""/>
        <dsp:cNvSpPr/>
      </dsp:nvSpPr>
      <dsp:spPr>
        <a:xfrm rot="10800000">
          <a:off x="900284" y="1992898"/>
          <a:ext cx="2813255" cy="766729"/>
        </a:xfrm>
        <a:prstGeom prst="homePlate">
          <a:avLst/>
        </a:prstGeom>
        <a:gradFill rotWithShape="0">
          <a:gsLst>
            <a:gs pos="0">
              <a:schemeClr val="accent5">
                <a:hueOff val="-7009649"/>
                <a:satOff val="10306"/>
                <a:lumOff val="8824"/>
                <a:alphaOff val="0"/>
                <a:shade val="51000"/>
                <a:satMod val="130000"/>
              </a:schemeClr>
            </a:gs>
            <a:gs pos="80000">
              <a:schemeClr val="accent5">
                <a:hueOff val="-7009649"/>
                <a:satOff val="10306"/>
                <a:lumOff val="8824"/>
                <a:alphaOff val="0"/>
                <a:shade val="93000"/>
                <a:satMod val="130000"/>
              </a:schemeClr>
            </a:gs>
            <a:gs pos="100000">
              <a:schemeClr val="accent5">
                <a:hueOff val="-7009649"/>
                <a:satOff val="10306"/>
                <a:lumOff val="882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8106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Познавательное развитие </a:t>
          </a:r>
          <a:endParaRPr lang="ru-RU" sz="1600" kern="1200" dirty="0"/>
        </a:p>
      </dsp:txBody>
      <dsp:txXfrm rot="10800000">
        <a:off x="1091966" y="1992898"/>
        <a:ext cx="2621573" cy="766729"/>
      </dsp:txXfrm>
    </dsp:sp>
    <dsp:sp modelId="{1B65C2D1-131B-468E-874C-6F709701C14B}">
      <dsp:nvSpPr>
        <dsp:cNvPr id="0" name=""/>
        <dsp:cNvSpPr/>
      </dsp:nvSpPr>
      <dsp:spPr>
        <a:xfrm>
          <a:off x="516919" y="1992898"/>
          <a:ext cx="766729" cy="766729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A7B1459-0818-412B-BC21-7BD2556A4AFE}">
      <dsp:nvSpPr>
        <dsp:cNvPr id="0" name=""/>
        <dsp:cNvSpPr/>
      </dsp:nvSpPr>
      <dsp:spPr>
        <a:xfrm rot="10800000">
          <a:off x="900284" y="2988502"/>
          <a:ext cx="2813255" cy="766729"/>
        </a:xfrm>
        <a:prstGeom prst="homePlate">
          <a:avLst/>
        </a:prstGeom>
        <a:gradFill rotWithShape="0">
          <a:gsLst>
            <a:gs pos="0">
              <a:schemeClr val="accent5">
                <a:hueOff val="-10514474"/>
                <a:satOff val="15460"/>
                <a:lumOff val="13235"/>
                <a:alphaOff val="0"/>
                <a:shade val="51000"/>
                <a:satMod val="130000"/>
              </a:schemeClr>
            </a:gs>
            <a:gs pos="80000">
              <a:schemeClr val="accent5">
                <a:hueOff val="-10514474"/>
                <a:satOff val="15460"/>
                <a:lumOff val="13235"/>
                <a:alphaOff val="0"/>
                <a:shade val="93000"/>
                <a:satMod val="130000"/>
              </a:schemeClr>
            </a:gs>
            <a:gs pos="100000">
              <a:schemeClr val="accent5">
                <a:hueOff val="-10514474"/>
                <a:satOff val="15460"/>
                <a:lumOff val="1323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8106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Художественно- эстетическое развитие</a:t>
          </a:r>
          <a:endParaRPr lang="ru-RU" sz="1600" kern="1200" dirty="0"/>
        </a:p>
      </dsp:txBody>
      <dsp:txXfrm rot="10800000">
        <a:off x="1091966" y="2988502"/>
        <a:ext cx="2621573" cy="766729"/>
      </dsp:txXfrm>
    </dsp:sp>
    <dsp:sp modelId="{678851B2-6C8D-4EA2-8785-CD5914298A89}">
      <dsp:nvSpPr>
        <dsp:cNvPr id="0" name=""/>
        <dsp:cNvSpPr/>
      </dsp:nvSpPr>
      <dsp:spPr>
        <a:xfrm>
          <a:off x="516919" y="2988502"/>
          <a:ext cx="766729" cy="766729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E51BFC1-14FD-4E82-B018-40EDABEEFECB}">
      <dsp:nvSpPr>
        <dsp:cNvPr id="0" name=""/>
        <dsp:cNvSpPr/>
      </dsp:nvSpPr>
      <dsp:spPr>
        <a:xfrm rot="10800000">
          <a:off x="900284" y="3984106"/>
          <a:ext cx="2813255" cy="766729"/>
        </a:xfrm>
        <a:prstGeom prst="homePlate">
          <a:avLst/>
        </a:prstGeom>
        <a:gradFill rotWithShape="0">
          <a:gsLst>
            <a:gs pos="0">
              <a:schemeClr val="accent5">
                <a:hueOff val="-14019298"/>
                <a:satOff val="20613"/>
                <a:lumOff val="17647"/>
                <a:alphaOff val="0"/>
                <a:shade val="51000"/>
                <a:satMod val="130000"/>
              </a:schemeClr>
            </a:gs>
            <a:gs pos="80000">
              <a:schemeClr val="accent5">
                <a:hueOff val="-14019298"/>
                <a:satOff val="20613"/>
                <a:lumOff val="17647"/>
                <a:alphaOff val="0"/>
                <a:shade val="93000"/>
                <a:satMod val="130000"/>
              </a:schemeClr>
            </a:gs>
            <a:gs pos="100000">
              <a:schemeClr val="accent5">
                <a:hueOff val="-14019298"/>
                <a:satOff val="20613"/>
                <a:lumOff val="1764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8106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Социально-коммуникативное развитие</a:t>
          </a:r>
          <a:endParaRPr lang="ru-RU" sz="1600" kern="1200" dirty="0"/>
        </a:p>
      </dsp:txBody>
      <dsp:txXfrm rot="10800000">
        <a:off x="1091966" y="3984106"/>
        <a:ext cx="2621573" cy="766729"/>
      </dsp:txXfrm>
    </dsp:sp>
    <dsp:sp modelId="{C4C461BC-10AE-4916-86E9-2C2CA9A8C153}">
      <dsp:nvSpPr>
        <dsp:cNvPr id="0" name=""/>
        <dsp:cNvSpPr/>
      </dsp:nvSpPr>
      <dsp:spPr>
        <a:xfrm>
          <a:off x="516919" y="3984106"/>
          <a:ext cx="766729" cy="766729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210EBA-7C7C-4986-8F29-554EE79792CC}">
      <dsp:nvSpPr>
        <dsp:cNvPr id="0" name=""/>
        <dsp:cNvSpPr/>
      </dsp:nvSpPr>
      <dsp:spPr>
        <a:xfrm rot="5400000">
          <a:off x="-125346" y="128650"/>
          <a:ext cx="835646" cy="584952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1</a:t>
          </a:r>
          <a:endParaRPr lang="ru-RU" sz="1700" kern="1200" dirty="0"/>
        </a:p>
      </dsp:txBody>
      <dsp:txXfrm rot="-5400000">
        <a:off x="1" y="295779"/>
        <a:ext cx="584952" cy="250694"/>
      </dsp:txXfrm>
    </dsp:sp>
    <dsp:sp modelId="{25C7934C-4915-4B81-91E5-F5D3A3DE38C5}">
      <dsp:nvSpPr>
        <dsp:cNvPr id="0" name=""/>
        <dsp:cNvSpPr/>
      </dsp:nvSpPr>
      <dsp:spPr>
        <a:xfrm rot="5400000">
          <a:off x="3986503" y="-3398246"/>
          <a:ext cx="543170" cy="73462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Введение краеведческого материала в работу с детьми</a:t>
          </a:r>
          <a:r>
            <a:rPr lang="ru-RU" sz="2300" kern="1200" dirty="0" smtClean="0"/>
            <a:t>.</a:t>
          </a:r>
          <a:endParaRPr lang="ru-RU" sz="2300" kern="1200" dirty="0"/>
        </a:p>
      </dsp:txBody>
      <dsp:txXfrm rot="-5400000">
        <a:off x="584953" y="29819"/>
        <a:ext cx="7319756" cy="490140"/>
      </dsp:txXfrm>
    </dsp:sp>
    <dsp:sp modelId="{5A9D276B-0A8C-4197-81C6-0B6BD14F1AAD}">
      <dsp:nvSpPr>
        <dsp:cNvPr id="0" name=""/>
        <dsp:cNvSpPr/>
      </dsp:nvSpPr>
      <dsp:spPr>
        <a:xfrm rot="5400000">
          <a:off x="-125346" y="865392"/>
          <a:ext cx="835646" cy="584952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2</a:t>
          </a:r>
          <a:endParaRPr lang="ru-RU" sz="1700" kern="1200" dirty="0"/>
        </a:p>
      </dsp:txBody>
      <dsp:txXfrm rot="-5400000">
        <a:off x="1" y="1032521"/>
        <a:ext cx="584952" cy="250694"/>
      </dsp:txXfrm>
    </dsp:sp>
    <dsp:sp modelId="{24EB5B96-236B-42DB-B7B6-C1711D178D47}">
      <dsp:nvSpPr>
        <dsp:cNvPr id="0" name=""/>
        <dsp:cNvSpPr/>
      </dsp:nvSpPr>
      <dsp:spPr>
        <a:xfrm rot="5400000">
          <a:off x="3977614" y="-2580860"/>
          <a:ext cx="543170" cy="73462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Формирования личного отношения к экологическим фактам, событиям, явлениям происходящими в мире и в природе.  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576064" y="847205"/>
        <a:ext cx="7319756" cy="490140"/>
      </dsp:txXfrm>
    </dsp:sp>
    <dsp:sp modelId="{2DCBD9C2-F636-4238-A62E-D790B4F1BAC7}">
      <dsp:nvSpPr>
        <dsp:cNvPr id="0" name=""/>
        <dsp:cNvSpPr/>
      </dsp:nvSpPr>
      <dsp:spPr>
        <a:xfrm rot="5400000">
          <a:off x="-125346" y="1602134"/>
          <a:ext cx="835646" cy="584952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3</a:t>
          </a:r>
          <a:endParaRPr lang="ru-RU" sz="1700" kern="1200" dirty="0"/>
        </a:p>
      </dsp:txBody>
      <dsp:txXfrm rot="-5400000">
        <a:off x="1" y="1769263"/>
        <a:ext cx="584952" cy="250694"/>
      </dsp:txXfrm>
    </dsp:sp>
    <dsp:sp modelId="{ABF0DB33-3AD8-4A56-8F38-418C3EEE74E9}">
      <dsp:nvSpPr>
        <dsp:cNvPr id="0" name=""/>
        <dsp:cNvSpPr/>
      </dsp:nvSpPr>
      <dsp:spPr>
        <a:xfrm rot="5400000">
          <a:off x="3986503" y="-1924763"/>
          <a:ext cx="543170" cy="73462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Создание условий, для активного приобщения детей к природе родного края.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584953" y="1503302"/>
        <a:ext cx="7319756" cy="490140"/>
      </dsp:txXfrm>
    </dsp:sp>
    <dsp:sp modelId="{8C1FCBC3-701F-49C3-A184-71514FF23CE8}">
      <dsp:nvSpPr>
        <dsp:cNvPr id="0" name=""/>
        <dsp:cNvSpPr/>
      </dsp:nvSpPr>
      <dsp:spPr>
        <a:xfrm rot="5400000">
          <a:off x="-125346" y="2338876"/>
          <a:ext cx="835646" cy="584952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4</a:t>
          </a:r>
          <a:endParaRPr lang="ru-RU" sz="1700" kern="1200" dirty="0"/>
        </a:p>
      </dsp:txBody>
      <dsp:txXfrm rot="-5400000">
        <a:off x="1" y="2506005"/>
        <a:ext cx="584952" cy="250694"/>
      </dsp:txXfrm>
    </dsp:sp>
    <dsp:sp modelId="{921D2A28-A185-400E-ABB5-F85DFFE45722}">
      <dsp:nvSpPr>
        <dsp:cNvPr id="0" name=""/>
        <dsp:cNvSpPr/>
      </dsp:nvSpPr>
      <dsp:spPr>
        <a:xfrm rot="5400000">
          <a:off x="3986503" y="-1188021"/>
          <a:ext cx="543170" cy="73462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/>
            <a:t>Осуществление деятельного подхода в приобщении детей к природе родного края.</a:t>
          </a:r>
          <a:endParaRPr lang="ru-RU" sz="1800" kern="1200" dirty="0"/>
        </a:p>
      </dsp:txBody>
      <dsp:txXfrm rot="-5400000">
        <a:off x="584953" y="2240044"/>
        <a:ext cx="7319756" cy="490140"/>
      </dsp:txXfrm>
    </dsp:sp>
    <dsp:sp modelId="{588234DD-7CB6-40F1-9FB5-B6E62130394D}">
      <dsp:nvSpPr>
        <dsp:cNvPr id="0" name=""/>
        <dsp:cNvSpPr/>
      </dsp:nvSpPr>
      <dsp:spPr>
        <a:xfrm rot="5400000">
          <a:off x="-125346" y="3075617"/>
          <a:ext cx="835646" cy="584952"/>
        </a:xfrm>
        <a:prstGeom prst="chevron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5</a:t>
          </a:r>
          <a:endParaRPr lang="ru-RU" sz="1700" kern="1200" dirty="0"/>
        </a:p>
      </dsp:txBody>
      <dsp:txXfrm rot="-5400000">
        <a:off x="1" y="3242746"/>
        <a:ext cx="584952" cy="250694"/>
      </dsp:txXfrm>
    </dsp:sp>
    <dsp:sp modelId="{D4B39933-8E92-479B-AC02-B10EF7CAB98A}">
      <dsp:nvSpPr>
        <dsp:cNvPr id="0" name=""/>
        <dsp:cNvSpPr/>
      </dsp:nvSpPr>
      <dsp:spPr>
        <a:xfrm rot="5400000">
          <a:off x="3986503" y="-451279"/>
          <a:ext cx="543170" cy="73462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Создание развивающей среды для самостоятельной и совместной деятельности взрослых и детей.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584953" y="2976786"/>
        <a:ext cx="7319756" cy="490140"/>
      </dsp:txXfrm>
    </dsp:sp>
    <dsp:sp modelId="{E354A82A-166A-4C77-86A5-94EAA6193A12}">
      <dsp:nvSpPr>
        <dsp:cNvPr id="0" name=""/>
        <dsp:cNvSpPr/>
      </dsp:nvSpPr>
      <dsp:spPr>
        <a:xfrm rot="5400000">
          <a:off x="-125346" y="3812359"/>
          <a:ext cx="835646" cy="584952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6</a:t>
          </a:r>
          <a:endParaRPr lang="ru-RU" sz="1700" kern="1200" dirty="0"/>
        </a:p>
      </dsp:txBody>
      <dsp:txXfrm rot="-5400000">
        <a:off x="1" y="3979488"/>
        <a:ext cx="584952" cy="250694"/>
      </dsp:txXfrm>
    </dsp:sp>
    <dsp:sp modelId="{87BB01A8-9B7C-4488-9240-645F02867205}">
      <dsp:nvSpPr>
        <dsp:cNvPr id="0" name=""/>
        <dsp:cNvSpPr/>
      </dsp:nvSpPr>
      <dsp:spPr>
        <a:xfrm rot="5400000">
          <a:off x="3986503" y="298052"/>
          <a:ext cx="543170" cy="73462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Разнообразие форм, методов и приёмов организации образовательной деятельности с детьми.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584953" y="3726118"/>
        <a:ext cx="7319756" cy="49014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40B1C2-3B8F-49F7-B8CE-4CBC869EDCBC}">
      <dsp:nvSpPr>
        <dsp:cNvPr id="0" name=""/>
        <dsp:cNvSpPr/>
      </dsp:nvSpPr>
      <dsp:spPr>
        <a:xfrm>
          <a:off x="1842265" y="55779"/>
          <a:ext cx="4331323" cy="84667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435" tIns="34290" rIns="51435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Функции экологических подпроектов</a:t>
          </a:r>
          <a:endParaRPr lang="ru-RU" sz="2700" kern="1200" dirty="0"/>
        </a:p>
      </dsp:txBody>
      <dsp:txXfrm>
        <a:off x="1867063" y="80577"/>
        <a:ext cx="4281727" cy="797075"/>
      </dsp:txXfrm>
    </dsp:sp>
    <dsp:sp modelId="{77728BDC-448C-4F97-BD0E-517018ACAE11}">
      <dsp:nvSpPr>
        <dsp:cNvPr id="0" name=""/>
        <dsp:cNvSpPr/>
      </dsp:nvSpPr>
      <dsp:spPr>
        <a:xfrm>
          <a:off x="2275398" y="902450"/>
          <a:ext cx="3623225" cy="8774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77422"/>
              </a:lnTo>
              <a:lnTo>
                <a:pt x="3623225" y="877422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A24C14-0C3A-4421-8F83-386CB4590645}">
      <dsp:nvSpPr>
        <dsp:cNvPr id="0" name=""/>
        <dsp:cNvSpPr/>
      </dsp:nvSpPr>
      <dsp:spPr>
        <a:xfrm>
          <a:off x="5898623" y="1235879"/>
          <a:ext cx="2276774" cy="108798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Познавательная </a:t>
          </a:r>
          <a:endParaRPr lang="ru-RU" sz="2100" kern="1200" dirty="0"/>
        </a:p>
      </dsp:txBody>
      <dsp:txXfrm>
        <a:off x="5930489" y="1267745"/>
        <a:ext cx="2213042" cy="1024255"/>
      </dsp:txXfrm>
    </dsp:sp>
    <dsp:sp modelId="{08D2C2AA-6A71-4757-9F6A-A02B72FA920F}">
      <dsp:nvSpPr>
        <dsp:cNvPr id="0" name=""/>
        <dsp:cNvSpPr/>
      </dsp:nvSpPr>
      <dsp:spPr>
        <a:xfrm>
          <a:off x="2275398" y="902450"/>
          <a:ext cx="2214850" cy="284861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48610"/>
              </a:lnTo>
              <a:lnTo>
                <a:pt x="2214850" y="2848610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32C6B0-3D2E-453D-AA89-F54041823F0F}">
      <dsp:nvSpPr>
        <dsp:cNvPr id="0" name=""/>
        <dsp:cNvSpPr/>
      </dsp:nvSpPr>
      <dsp:spPr>
        <a:xfrm>
          <a:off x="4490248" y="3260406"/>
          <a:ext cx="2881386" cy="981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Развивающая </a:t>
          </a:r>
          <a:endParaRPr lang="ru-RU" sz="2100" kern="1200" dirty="0"/>
        </a:p>
      </dsp:txBody>
      <dsp:txXfrm>
        <a:off x="4518990" y="3289148"/>
        <a:ext cx="2823902" cy="923824"/>
      </dsp:txXfrm>
    </dsp:sp>
    <dsp:sp modelId="{691A6C5C-8763-486C-AA36-EF03CB9792BF}">
      <dsp:nvSpPr>
        <dsp:cNvPr id="0" name=""/>
        <dsp:cNvSpPr/>
      </dsp:nvSpPr>
      <dsp:spPr>
        <a:xfrm>
          <a:off x="0" y="902450"/>
          <a:ext cx="2275398" cy="1111490"/>
        </a:xfrm>
        <a:custGeom>
          <a:avLst/>
          <a:gdLst/>
          <a:ahLst/>
          <a:cxnLst/>
          <a:rect l="0" t="0" r="0" b="0"/>
          <a:pathLst>
            <a:path>
              <a:moveTo>
                <a:pt x="2275398" y="0"/>
              </a:moveTo>
              <a:lnTo>
                <a:pt x="0" y="1111490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D91873-C50A-40A0-9460-25526934712C}">
      <dsp:nvSpPr>
        <dsp:cNvPr id="0" name=""/>
        <dsp:cNvSpPr/>
      </dsp:nvSpPr>
      <dsp:spPr>
        <a:xfrm>
          <a:off x="0" y="1411928"/>
          <a:ext cx="2179581" cy="12040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Эстетическая </a:t>
          </a:r>
          <a:endParaRPr lang="ru-RU" sz="2100" kern="1200" dirty="0"/>
        </a:p>
      </dsp:txBody>
      <dsp:txXfrm>
        <a:off x="35265" y="1447193"/>
        <a:ext cx="2109051" cy="1133495"/>
      </dsp:txXfrm>
    </dsp:sp>
    <dsp:sp modelId="{385BC51E-EB94-4EB6-91CA-CED9AE1C15D6}">
      <dsp:nvSpPr>
        <dsp:cNvPr id="0" name=""/>
        <dsp:cNvSpPr/>
      </dsp:nvSpPr>
      <dsp:spPr>
        <a:xfrm>
          <a:off x="859891" y="902450"/>
          <a:ext cx="1415506" cy="3940647"/>
        </a:xfrm>
        <a:custGeom>
          <a:avLst/>
          <a:gdLst/>
          <a:ahLst/>
          <a:cxnLst/>
          <a:rect l="0" t="0" r="0" b="0"/>
          <a:pathLst>
            <a:path>
              <a:moveTo>
                <a:pt x="1415506" y="0"/>
              </a:moveTo>
              <a:lnTo>
                <a:pt x="0" y="3940647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0E3D73-8C14-4F6D-84C1-BDF884E7AE6C}">
      <dsp:nvSpPr>
        <dsp:cNvPr id="0" name=""/>
        <dsp:cNvSpPr/>
      </dsp:nvSpPr>
      <dsp:spPr>
        <a:xfrm>
          <a:off x="859891" y="4246592"/>
          <a:ext cx="2431752" cy="11930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Оздоровительная </a:t>
          </a:r>
          <a:endParaRPr lang="ru-RU" sz="2100" kern="1200" dirty="0"/>
        </a:p>
      </dsp:txBody>
      <dsp:txXfrm>
        <a:off x="894833" y="4281534"/>
        <a:ext cx="2361868" cy="112312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210EBA-7C7C-4986-8F29-554EE79792CC}">
      <dsp:nvSpPr>
        <dsp:cNvPr id="0" name=""/>
        <dsp:cNvSpPr/>
      </dsp:nvSpPr>
      <dsp:spPr>
        <a:xfrm rot="5400000">
          <a:off x="-125346" y="128650"/>
          <a:ext cx="835646" cy="584952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1</a:t>
          </a:r>
          <a:endParaRPr lang="ru-RU" sz="1700" kern="1200" dirty="0"/>
        </a:p>
      </dsp:txBody>
      <dsp:txXfrm rot="-5400000">
        <a:off x="1" y="295779"/>
        <a:ext cx="584952" cy="250694"/>
      </dsp:txXfrm>
    </dsp:sp>
    <dsp:sp modelId="{25C7934C-4915-4B81-91E5-F5D3A3DE38C5}">
      <dsp:nvSpPr>
        <dsp:cNvPr id="0" name=""/>
        <dsp:cNvSpPr/>
      </dsp:nvSpPr>
      <dsp:spPr>
        <a:xfrm rot="5400000">
          <a:off x="3986503" y="-3398246"/>
          <a:ext cx="543170" cy="73462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/>
            <a:t>интеллектуально-развитый</a:t>
          </a:r>
          <a:endParaRPr lang="ru-RU" sz="2000" kern="1200" dirty="0"/>
        </a:p>
      </dsp:txBody>
      <dsp:txXfrm rot="-5400000">
        <a:off x="584953" y="29819"/>
        <a:ext cx="7319756" cy="490140"/>
      </dsp:txXfrm>
    </dsp:sp>
    <dsp:sp modelId="{5A9D276B-0A8C-4197-81C6-0B6BD14F1AAD}">
      <dsp:nvSpPr>
        <dsp:cNvPr id="0" name=""/>
        <dsp:cNvSpPr/>
      </dsp:nvSpPr>
      <dsp:spPr>
        <a:xfrm rot="5400000">
          <a:off x="-125346" y="865392"/>
          <a:ext cx="835646" cy="584952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2</a:t>
          </a:r>
          <a:endParaRPr lang="ru-RU" sz="1700" kern="1200" dirty="0"/>
        </a:p>
      </dsp:txBody>
      <dsp:txXfrm rot="-5400000">
        <a:off x="1" y="1032521"/>
        <a:ext cx="584952" cy="250694"/>
      </dsp:txXfrm>
    </dsp:sp>
    <dsp:sp modelId="{24EB5B96-236B-42DB-B7B6-C1711D178D47}">
      <dsp:nvSpPr>
        <dsp:cNvPr id="0" name=""/>
        <dsp:cNvSpPr/>
      </dsp:nvSpPr>
      <dsp:spPr>
        <a:xfrm rot="5400000">
          <a:off x="3959615" y="-2651391"/>
          <a:ext cx="543170" cy="73462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/>
            <a:t>любознательный</a:t>
          </a:r>
          <a:endParaRPr lang="ru-RU" sz="2000" kern="1200" dirty="0"/>
        </a:p>
      </dsp:txBody>
      <dsp:txXfrm rot="-5400000">
        <a:off x="558065" y="776674"/>
        <a:ext cx="7319756" cy="490140"/>
      </dsp:txXfrm>
    </dsp:sp>
    <dsp:sp modelId="{2DCBD9C2-F636-4238-A62E-D790B4F1BAC7}">
      <dsp:nvSpPr>
        <dsp:cNvPr id="0" name=""/>
        <dsp:cNvSpPr/>
      </dsp:nvSpPr>
      <dsp:spPr>
        <a:xfrm rot="5400000">
          <a:off x="-125346" y="1602134"/>
          <a:ext cx="835646" cy="584952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3</a:t>
          </a:r>
          <a:endParaRPr lang="ru-RU" sz="1700" kern="1200" dirty="0"/>
        </a:p>
      </dsp:txBody>
      <dsp:txXfrm rot="-5400000">
        <a:off x="1" y="1769263"/>
        <a:ext cx="584952" cy="250694"/>
      </dsp:txXfrm>
    </dsp:sp>
    <dsp:sp modelId="{ABF0DB33-3AD8-4A56-8F38-418C3EEE74E9}">
      <dsp:nvSpPr>
        <dsp:cNvPr id="0" name=""/>
        <dsp:cNvSpPr/>
      </dsp:nvSpPr>
      <dsp:spPr>
        <a:xfrm rot="5400000">
          <a:off x="3986503" y="-1924763"/>
          <a:ext cx="543170" cy="73462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/>
            <a:t>креативный, инициативный</a:t>
          </a:r>
          <a:endParaRPr lang="ru-RU" sz="1600" kern="1200" dirty="0"/>
        </a:p>
      </dsp:txBody>
      <dsp:txXfrm rot="-5400000">
        <a:off x="584953" y="1503302"/>
        <a:ext cx="7319756" cy="490140"/>
      </dsp:txXfrm>
    </dsp:sp>
    <dsp:sp modelId="{8C1FCBC3-701F-49C3-A184-71514FF23CE8}">
      <dsp:nvSpPr>
        <dsp:cNvPr id="0" name=""/>
        <dsp:cNvSpPr/>
      </dsp:nvSpPr>
      <dsp:spPr>
        <a:xfrm rot="5400000">
          <a:off x="-125346" y="2338876"/>
          <a:ext cx="835646" cy="584952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4</a:t>
          </a:r>
          <a:endParaRPr lang="ru-RU" sz="1700" kern="1200" dirty="0"/>
        </a:p>
      </dsp:txBody>
      <dsp:txXfrm rot="-5400000">
        <a:off x="1" y="2506005"/>
        <a:ext cx="584952" cy="250694"/>
      </dsp:txXfrm>
    </dsp:sp>
    <dsp:sp modelId="{921D2A28-A185-400E-ABB5-F85DFFE45722}">
      <dsp:nvSpPr>
        <dsp:cNvPr id="0" name=""/>
        <dsp:cNvSpPr/>
      </dsp:nvSpPr>
      <dsp:spPr>
        <a:xfrm rot="5400000">
          <a:off x="3986503" y="-1188021"/>
          <a:ext cx="543170" cy="73462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/>
            <a:t>осторожный</a:t>
          </a:r>
          <a:endParaRPr lang="ru-RU" sz="2000" kern="1200" dirty="0"/>
        </a:p>
      </dsp:txBody>
      <dsp:txXfrm rot="-5400000">
        <a:off x="584953" y="2240044"/>
        <a:ext cx="7319756" cy="490140"/>
      </dsp:txXfrm>
    </dsp:sp>
    <dsp:sp modelId="{588234DD-7CB6-40F1-9FB5-B6E62130394D}">
      <dsp:nvSpPr>
        <dsp:cNvPr id="0" name=""/>
        <dsp:cNvSpPr/>
      </dsp:nvSpPr>
      <dsp:spPr>
        <a:xfrm rot="5400000">
          <a:off x="-125346" y="3075617"/>
          <a:ext cx="835646" cy="584952"/>
        </a:xfrm>
        <a:prstGeom prst="chevron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5</a:t>
          </a:r>
          <a:endParaRPr lang="ru-RU" sz="1700" kern="1200" dirty="0"/>
        </a:p>
      </dsp:txBody>
      <dsp:txXfrm rot="-5400000">
        <a:off x="1" y="3242746"/>
        <a:ext cx="584952" cy="250694"/>
      </dsp:txXfrm>
    </dsp:sp>
    <dsp:sp modelId="{D4B39933-8E92-479B-AC02-B10EF7CAB98A}">
      <dsp:nvSpPr>
        <dsp:cNvPr id="0" name=""/>
        <dsp:cNvSpPr/>
      </dsp:nvSpPr>
      <dsp:spPr>
        <a:xfrm rot="5400000">
          <a:off x="3986503" y="-421323"/>
          <a:ext cx="543170" cy="73462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/>
            <a:t>чувствующий прекрасное, эмоционально-отзывчивый</a:t>
          </a:r>
          <a:endParaRPr lang="ru-RU" sz="2000" kern="1200" dirty="0"/>
        </a:p>
      </dsp:txBody>
      <dsp:txXfrm rot="-5400000">
        <a:off x="584953" y="3006742"/>
        <a:ext cx="7319756" cy="490140"/>
      </dsp:txXfrm>
    </dsp:sp>
    <dsp:sp modelId="{E354A82A-166A-4C77-86A5-94EAA6193A12}">
      <dsp:nvSpPr>
        <dsp:cNvPr id="0" name=""/>
        <dsp:cNvSpPr/>
      </dsp:nvSpPr>
      <dsp:spPr>
        <a:xfrm rot="5400000">
          <a:off x="-125346" y="3812359"/>
          <a:ext cx="835646" cy="584952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6</a:t>
          </a:r>
          <a:endParaRPr lang="ru-RU" sz="1700" kern="1200" dirty="0"/>
        </a:p>
      </dsp:txBody>
      <dsp:txXfrm rot="-5400000">
        <a:off x="1" y="3979488"/>
        <a:ext cx="584952" cy="250694"/>
      </dsp:txXfrm>
    </dsp:sp>
    <dsp:sp modelId="{87BB01A8-9B7C-4488-9240-645F02867205}">
      <dsp:nvSpPr>
        <dsp:cNvPr id="0" name=""/>
        <dsp:cNvSpPr/>
      </dsp:nvSpPr>
      <dsp:spPr>
        <a:xfrm rot="5400000">
          <a:off x="3986503" y="298052"/>
          <a:ext cx="543170" cy="734627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/>
            <a:t>бережно относящийся ко всему живому</a:t>
          </a:r>
          <a:endParaRPr lang="ru-RU" sz="2000" kern="1200" dirty="0"/>
        </a:p>
      </dsp:txBody>
      <dsp:txXfrm rot="-5400000">
        <a:off x="584953" y="3726118"/>
        <a:ext cx="7319756" cy="49014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C822CF-09AF-41A9-ADD6-0A7475E42C02}">
      <dsp:nvSpPr>
        <dsp:cNvPr id="0" name=""/>
        <dsp:cNvSpPr/>
      </dsp:nvSpPr>
      <dsp:spPr>
        <a:xfrm>
          <a:off x="0" y="256264"/>
          <a:ext cx="1958381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5490EF-F352-466E-BE23-77F85DF41E1B}">
      <dsp:nvSpPr>
        <dsp:cNvPr id="0" name=""/>
        <dsp:cNvSpPr/>
      </dsp:nvSpPr>
      <dsp:spPr>
        <a:xfrm>
          <a:off x="97919" y="5343"/>
          <a:ext cx="1370866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815" tIns="0" rIns="51815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ЗАЯЦ</a:t>
          </a:r>
          <a:endParaRPr lang="ru-RU" sz="1700" kern="1200" dirty="0"/>
        </a:p>
      </dsp:txBody>
      <dsp:txXfrm>
        <a:off x="122417" y="29841"/>
        <a:ext cx="1321870" cy="452844"/>
      </dsp:txXfrm>
    </dsp:sp>
    <dsp:sp modelId="{EC51754A-AF9E-4FB8-8CC8-F086B587E985}">
      <dsp:nvSpPr>
        <dsp:cNvPr id="0" name=""/>
        <dsp:cNvSpPr/>
      </dsp:nvSpPr>
      <dsp:spPr>
        <a:xfrm>
          <a:off x="0" y="1027384"/>
          <a:ext cx="1958381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250C27-2FE0-484B-9DC6-C2B80047209D}">
      <dsp:nvSpPr>
        <dsp:cNvPr id="0" name=""/>
        <dsp:cNvSpPr/>
      </dsp:nvSpPr>
      <dsp:spPr>
        <a:xfrm>
          <a:off x="74354" y="810092"/>
          <a:ext cx="1370866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815" tIns="0" rIns="51815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ЁЖ</a:t>
          </a:r>
          <a:endParaRPr lang="ru-RU" sz="1700" kern="1200" dirty="0"/>
        </a:p>
      </dsp:txBody>
      <dsp:txXfrm>
        <a:off x="98852" y="834590"/>
        <a:ext cx="1321870" cy="452844"/>
      </dsp:txXfrm>
    </dsp:sp>
    <dsp:sp modelId="{D83E2547-DE4E-4D27-8A97-60ACAF6C9F3F}">
      <dsp:nvSpPr>
        <dsp:cNvPr id="0" name=""/>
        <dsp:cNvSpPr/>
      </dsp:nvSpPr>
      <dsp:spPr>
        <a:xfrm>
          <a:off x="0" y="1798504"/>
          <a:ext cx="1958381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B79734-A83F-48C0-8169-301D719CC6EC}">
      <dsp:nvSpPr>
        <dsp:cNvPr id="0" name=""/>
        <dsp:cNvSpPr/>
      </dsp:nvSpPr>
      <dsp:spPr>
        <a:xfrm>
          <a:off x="97919" y="1547583"/>
          <a:ext cx="1370866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815" tIns="0" rIns="51815" bIns="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ВОЛК</a:t>
          </a:r>
          <a:endParaRPr lang="ru-RU" sz="1700" kern="1200" dirty="0"/>
        </a:p>
      </dsp:txBody>
      <dsp:txXfrm>
        <a:off x="122417" y="1572081"/>
        <a:ext cx="1321870" cy="45284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D588BF-4B04-48B2-ACF6-B74ABD250040}">
      <dsp:nvSpPr>
        <dsp:cNvPr id="0" name=""/>
        <dsp:cNvSpPr/>
      </dsp:nvSpPr>
      <dsp:spPr>
        <a:xfrm>
          <a:off x="0" y="277692"/>
          <a:ext cx="1944216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20CADE-D4B6-48B7-B545-24FF523E8D51}">
      <dsp:nvSpPr>
        <dsp:cNvPr id="0" name=""/>
        <dsp:cNvSpPr/>
      </dsp:nvSpPr>
      <dsp:spPr>
        <a:xfrm>
          <a:off x="97210" y="12011"/>
          <a:ext cx="1360951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441" tIns="0" rIns="51441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БЕЛКА</a:t>
          </a:r>
          <a:endParaRPr lang="ru-RU" sz="1800" kern="1200" dirty="0"/>
        </a:p>
      </dsp:txBody>
      <dsp:txXfrm>
        <a:off x="123149" y="37950"/>
        <a:ext cx="1309073" cy="479482"/>
      </dsp:txXfrm>
    </dsp:sp>
    <dsp:sp modelId="{3975DA02-645B-426D-8D09-B8C62374C448}">
      <dsp:nvSpPr>
        <dsp:cNvPr id="0" name=""/>
        <dsp:cNvSpPr/>
      </dsp:nvSpPr>
      <dsp:spPr>
        <a:xfrm>
          <a:off x="0" y="1094172"/>
          <a:ext cx="1944216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3CC580-CCAB-411A-8245-63263F374F47}">
      <dsp:nvSpPr>
        <dsp:cNvPr id="0" name=""/>
        <dsp:cNvSpPr/>
      </dsp:nvSpPr>
      <dsp:spPr>
        <a:xfrm>
          <a:off x="97210" y="828492"/>
          <a:ext cx="1360951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441" tIns="0" rIns="51441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МЕДВЕДЬ</a:t>
          </a:r>
          <a:endParaRPr lang="ru-RU" sz="1800" kern="1200" dirty="0"/>
        </a:p>
      </dsp:txBody>
      <dsp:txXfrm>
        <a:off x="123149" y="854431"/>
        <a:ext cx="1309073" cy="479482"/>
      </dsp:txXfrm>
    </dsp:sp>
    <dsp:sp modelId="{0ACF3789-34BA-4540-A965-3278D012F628}">
      <dsp:nvSpPr>
        <dsp:cNvPr id="0" name=""/>
        <dsp:cNvSpPr/>
      </dsp:nvSpPr>
      <dsp:spPr>
        <a:xfrm>
          <a:off x="0" y="1910652"/>
          <a:ext cx="1944216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E3D82E-7224-4DB0-BBC0-6F2BB2F3E732}">
      <dsp:nvSpPr>
        <dsp:cNvPr id="0" name=""/>
        <dsp:cNvSpPr/>
      </dsp:nvSpPr>
      <dsp:spPr>
        <a:xfrm>
          <a:off x="97210" y="1644972"/>
          <a:ext cx="1360951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441" tIns="0" rIns="51441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МЫШЬ</a:t>
          </a:r>
          <a:endParaRPr lang="ru-RU" sz="1800" kern="1200" dirty="0"/>
        </a:p>
      </dsp:txBody>
      <dsp:txXfrm>
        <a:off x="123149" y="1670911"/>
        <a:ext cx="1309073" cy="4794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#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#4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D6B770-18D4-482F-88CA-2DB7B7BFD42F}" type="datetimeFigureOut">
              <a:rPr lang="ru-RU" smtClean="0"/>
              <a:t>16.11.2021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69CCA8-772A-4047-83AD-380845DE7269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936978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7" name="Group 7"/>
          <p:cNvGrpSpPr>
            <a:grpSpLocks/>
          </p:cNvGrpSpPr>
          <p:nvPr userDrawn="1"/>
        </p:nvGrpSpPr>
        <p:grpSpPr bwMode="auto">
          <a:xfrm>
            <a:off x="-76200" y="228600"/>
            <a:ext cx="2743200" cy="1981200"/>
            <a:chOff x="180" y="384"/>
            <a:chExt cx="1654" cy="1520"/>
          </a:xfrm>
        </p:grpSpPr>
        <p:sp>
          <p:nvSpPr>
            <p:cNvPr id="5128" name="Freeform 8"/>
            <p:cNvSpPr>
              <a:spLocks/>
            </p:cNvSpPr>
            <p:nvPr/>
          </p:nvSpPr>
          <p:spPr bwMode="auto">
            <a:xfrm>
              <a:off x="432" y="432"/>
              <a:ext cx="1392" cy="86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88" y="384"/>
                </a:cxn>
                <a:cxn ang="0">
                  <a:pos x="768" y="720"/>
                </a:cxn>
                <a:cxn ang="0">
                  <a:pos x="1008" y="864"/>
                </a:cxn>
                <a:cxn ang="0">
                  <a:pos x="1392" y="816"/>
                </a:cxn>
              </a:cxnLst>
              <a:rect l="0" t="0" r="r" b="b"/>
              <a:pathLst>
                <a:path w="1392" h="864">
                  <a:moveTo>
                    <a:pt x="0" y="0"/>
                  </a:moveTo>
                  <a:lnTo>
                    <a:pt x="288" y="384"/>
                  </a:lnTo>
                  <a:lnTo>
                    <a:pt x="768" y="720"/>
                  </a:lnTo>
                  <a:lnTo>
                    <a:pt x="1008" y="864"/>
                  </a:lnTo>
                  <a:lnTo>
                    <a:pt x="1392" y="816"/>
                  </a:lnTo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5129" name="Freeform 9"/>
            <p:cNvSpPr>
              <a:spLocks/>
            </p:cNvSpPr>
            <p:nvPr/>
          </p:nvSpPr>
          <p:spPr bwMode="auto">
            <a:xfrm>
              <a:off x="423" y="406"/>
              <a:ext cx="517" cy="1498"/>
            </a:xfrm>
            <a:custGeom>
              <a:avLst/>
              <a:gdLst/>
              <a:ahLst/>
              <a:cxnLst>
                <a:cxn ang="0">
                  <a:pos x="482" y="0"/>
                </a:cxn>
                <a:cxn ang="0">
                  <a:pos x="429" y="358"/>
                </a:cxn>
                <a:cxn ang="0">
                  <a:pos x="488" y="546"/>
                </a:cxn>
                <a:cxn ang="0">
                  <a:pos x="517" y="893"/>
                </a:cxn>
                <a:cxn ang="0">
                  <a:pos x="488" y="1069"/>
                </a:cxn>
                <a:cxn ang="0">
                  <a:pos x="194" y="1369"/>
                </a:cxn>
                <a:cxn ang="0">
                  <a:pos x="0" y="1498"/>
                </a:cxn>
              </a:cxnLst>
              <a:rect l="0" t="0" r="r" b="b"/>
              <a:pathLst>
                <a:path w="517" h="1498">
                  <a:moveTo>
                    <a:pt x="482" y="0"/>
                  </a:moveTo>
                  <a:lnTo>
                    <a:pt x="429" y="358"/>
                  </a:lnTo>
                  <a:lnTo>
                    <a:pt x="488" y="546"/>
                  </a:lnTo>
                  <a:lnTo>
                    <a:pt x="517" y="893"/>
                  </a:lnTo>
                  <a:lnTo>
                    <a:pt x="488" y="1069"/>
                  </a:lnTo>
                  <a:lnTo>
                    <a:pt x="194" y="1369"/>
                  </a:lnTo>
                  <a:lnTo>
                    <a:pt x="0" y="1498"/>
                  </a:lnTo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5130" name="Freeform 10"/>
            <p:cNvSpPr>
              <a:spLocks/>
            </p:cNvSpPr>
            <p:nvPr/>
          </p:nvSpPr>
          <p:spPr bwMode="auto">
            <a:xfrm>
              <a:off x="180" y="432"/>
              <a:ext cx="1184" cy="872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1034" y="159"/>
                </a:cxn>
                <a:cxn ang="0">
                  <a:pos x="932" y="328"/>
                </a:cxn>
                <a:cxn ang="0">
                  <a:pos x="731" y="532"/>
                </a:cxn>
                <a:cxn ang="0">
                  <a:pos x="567" y="723"/>
                </a:cxn>
                <a:cxn ang="0">
                  <a:pos x="402" y="858"/>
                </a:cxn>
                <a:cxn ang="0">
                  <a:pos x="0" y="872"/>
                </a:cxn>
              </a:cxnLst>
              <a:rect l="0" t="0" r="r" b="b"/>
              <a:pathLst>
                <a:path w="1184" h="872">
                  <a:moveTo>
                    <a:pt x="1184" y="0"/>
                  </a:moveTo>
                  <a:lnTo>
                    <a:pt x="1034" y="159"/>
                  </a:lnTo>
                  <a:lnTo>
                    <a:pt x="932" y="328"/>
                  </a:lnTo>
                  <a:lnTo>
                    <a:pt x="731" y="532"/>
                  </a:lnTo>
                  <a:lnTo>
                    <a:pt x="567" y="723"/>
                  </a:lnTo>
                  <a:lnTo>
                    <a:pt x="402" y="858"/>
                  </a:lnTo>
                  <a:lnTo>
                    <a:pt x="0" y="872"/>
                  </a:lnTo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5131" name="Freeform 11"/>
            <p:cNvSpPr>
              <a:spLocks/>
            </p:cNvSpPr>
            <p:nvPr/>
          </p:nvSpPr>
          <p:spPr bwMode="auto">
            <a:xfrm>
              <a:off x="282" y="746"/>
              <a:ext cx="1552" cy="236"/>
            </a:xfrm>
            <a:custGeom>
              <a:avLst/>
              <a:gdLst/>
              <a:ahLst/>
              <a:cxnLst>
                <a:cxn ang="0">
                  <a:pos x="1552" y="0"/>
                </a:cxn>
                <a:cxn ang="0">
                  <a:pos x="1193" y="189"/>
                </a:cxn>
                <a:cxn ang="0">
                  <a:pos x="858" y="218"/>
                </a:cxn>
                <a:cxn ang="0">
                  <a:pos x="629" y="206"/>
                </a:cxn>
                <a:cxn ang="0">
                  <a:pos x="306" y="236"/>
                </a:cxn>
                <a:cxn ang="0">
                  <a:pos x="124" y="218"/>
                </a:cxn>
                <a:cxn ang="0">
                  <a:pos x="0" y="206"/>
                </a:cxn>
              </a:cxnLst>
              <a:rect l="0" t="0" r="r" b="b"/>
              <a:pathLst>
                <a:path w="1552" h="236">
                  <a:moveTo>
                    <a:pt x="1552" y="0"/>
                  </a:moveTo>
                  <a:lnTo>
                    <a:pt x="1193" y="189"/>
                  </a:lnTo>
                  <a:lnTo>
                    <a:pt x="858" y="218"/>
                  </a:lnTo>
                  <a:lnTo>
                    <a:pt x="629" y="206"/>
                  </a:lnTo>
                  <a:lnTo>
                    <a:pt x="306" y="236"/>
                  </a:lnTo>
                  <a:lnTo>
                    <a:pt x="124" y="218"/>
                  </a:lnTo>
                  <a:lnTo>
                    <a:pt x="0" y="206"/>
                  </a:lnTo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5132" name="Freeform 12"/>
            <p:cNvSpPr>
              <a:spLocks/>
            </p:cNvSpPr>
            <p:nvPr/>
          </p:nvSpPr>
          <p:spPr bwMode="auto">
            <a:xfrm>
              <a:off x="384" y="432"/>
              <a:ext cx="1296" cy="1056"/>
            </a:xfrm>
            <a:custGeom>
              <a:avLst/>
              <a:gdLst/>
              <a:ahLst/>
              <a:cxnLst>
                <a:cxn ang="0">
                  <a:pos x="1200" y="864"/>
                </a:cxn>
                <a:cxn ang="0">
                  <a:pos x="1248" y="768"/>
                </a:cxn>
                <a:cxn ang="0">
                  <a:pos x="1248" y="720"/>
                </a:cxn>
                <a:cxn ang="0">
                  <a:pos x="1296" y="432"/>
                </a:cxn>
                <a:cxn ang="0">
                  <a:pos x="864" y="144"/>
                </a:cxn>
                <a:cxn ang="0">
                  <a:pos x="480" y="0"/>
                </a:cxn>
                <a:cxn ang="0">
                  <a:pos x="144" y="96"/>
                </a:cxn>
                <a:cxn ang="0">
                  <a:pos x="96" y="384"/>
                </a:cxn>
                <a:cxn ang="0">
                  <a:pos x="0" y="528"/>
                </a:cxn>
                <a:cxn ang="0">
                  <a:pos x="48" y="720"/>
                </a:cxn>
                <a:cxn ang="0">
                  <a:pos x="144" y="864"/>
                </a:cxn>
                <a:cxn ang="0">
                  <a:pos x="288" y="1056"/>
                </a:cxn>
                <a:cxn ang="0">
                  <a:pos x="528" y="1056"/>
                </a:cxn>
                <a:cxn ang="0">
                  <a:pos x="768" y="1008"/>
                </a:cxn>
                <a:cxn ang="0">
                  <a:pos x="960" y="864"/>
                </a:cxn>
                <a:cxn ang="0">
                  <a:pos x="1104" y="672"/>
                </a:cxn>
                <a:cxn ang="0">
                  <a:pos x="1104" y="528"/>
                </a:cxn>
                <a:cxn ang="0">
                  <a:pos x="1008" y="384"/>
                </a:cxn>
                <a:cxn ang="0">
                  <a:pos x="816" y="144"/>
                </a:cxn>
              </a:cxnLst>
              <a:rect l="0" t="0" r="r" b="b"/>
              <a:pathLst>
                <a:path w="1296" h="1056">
                  <a:moveTo>
                    <a:pt x="1200" y="864"/>
                  </a:moveTo>
                  <a:lnTo>
                    <a:pt x="1248" y="768"/>
                  </a:lnTo>
                  <a:lnTo>
                    <a:pt x="1248" y="720"/>
                  </a:lnTo>
                  <a:lnTo>
                    <a:pt x="1296" y="432"/>
                  </a:lnTo>
                  <a:lnTo>
                    <a:pt x="864" y="144"/>
                  </a:lnTo>
                  <a:lnTo>
                    <a:pt x="480" y="0"/>
                  </a:lnTo>
                  <a:lnTo>
                    <a:pt x="144" y="96"/>
                  </a:lnTo>
                  <a:lnTo>
                    <a:pt x="96" y="384"/>
                  </a:lnTo>
                  <a:lnTo>
                    <a:pt x="0" y="528"/>
                  </a:lnTo>
                  <a:lnTo>
                    <a:pt x="48" y="720"/>
                  </a:lnTo>
                  <a:lnTo>
                    <a:pt x="144" y="864"/>
                  </a:lnTo>
                  <a:lnTo>
                    <a:pt x="288" y="1056"/>
                  </a:lnTo>
                  <a:lnTo>
                    <a:pt x="528" y="1056"/>
                  </a:lnTo>
                  <a:lnTo>
                    <a:pt x="768" y="1008"/>
                  </a:lnTo>
                  <a:lnTo>
                    <a:pt x="960" y="864"/>
                  </a:lnTo>
                  <a:lnTo>
                    <a:pt x="1104" y="672"/>
                  </a:lnTo>
                  <a:lnTo>
                    <a:pt x="1104" y="528"/>
                  </a:lnTo>
                  <a:lnTo>
                    <a:pt x="1008" y="384"/>
                  </a:lnTo>
                  <a:lnTo>
                    <a:pt x="816" y="144"/>
                  </a:lnTo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5133" name="Freeform 13"/>
            <p:cNvSpPr>
              <a:spLocks/>
            </p:cNvSpPr>
            <p:nvPr/>
          </p:nvSpPr>
          <p:spPr bwMode="auto">
            <a:xfrm>
              <a:off x="576" y="576"/>
              <a:ext cx="720" cy="768"/>
            </a:xfrm>
            <a:custGeom>
              <a:avLst/>
              <a:gdLst/>
              <a:ahLst/>
              <a:cxnLst>
                <a:cxn ang="0">
                  <a:pos x="624" y="96"/>
                </a:cxn>
                <a:cxn ang="0">
                  <a:pos x="432" y="96"/>
                </a:cxn>
                <a:cxn ang="0">
                  <a:pos x="288" y="0"/>
                </a:cxn>
                <a:cxn ang="0">
                  <a:pos x="192" y="96"/>
                </a:cxn>
                <a:cxn ang="0">
                  <a:pos x="48" y="96"/>
                </a:cxn>
                <a:cxn ang="0">
                  <a:pos x="48" y="240"/>
                </a:cxn>
                <a:cxn ang="0">
                  <a:pos x="0" y="384"/>
                </a:cxn>
                <a:cxn ang="0">
                  <a:pos x="0" y="480"/>
                </a:cxn>
                <a:cxn ang="0">
                  <a:pos x="48" y="624"/>
                </a:cxn>
                <a:cxn ang="0">
                  <a:pos x="192" y="768"/>
                </a:cxn>
                <a:cxn ang="0">
                  <a:pos x="336" y="720"/>
                </a:cxn>
                <a:cxn ang="0">
                  <a:pos x="576" y="720"/>
                </a:cxn>
                <a:cxn ang="0">
                  <a:pos x="624" y="576"/>
                </a:cxn>
                <a:cxn ang="0">
                  <a:pos x="720" y="384"/>
                </a:cxn>
                <a:cxn ang="0">
                  <a:pos x="672" y="240"/>
                </a:cxn>
                <a:cxn ang="0">
                  <a:pos x="624" y="192"/>
                </a:cxn>
                <a:cxn ang="0">
                  <a:pos x="624" y="96"/>
                </a:cxn>
              </a:cxnLst>
              <a:rect l="0" t="0" r="r" b="b"/>
              <a:pathLst>
                <a:path w="720" h="768">
                  <a:moveTo>
                    <a:pt x="624" y="96"/>
                  </a:moveTo>
                  <a:lnTo>
                    <a:pt x="432" y="96"/>
                  </a:lnTo>
                  <a:lnTo>
                    <a:pt x="288" y="0"/>
                  </a:lnTo>
                  <a:lnTo>
                    <a:pt x="192" y="96"/>
                  </a:lnTo>
                  <a:lnTo>
                    <a:pt x="48" y="96"/>
                  </a:lnTo>
                  <a:lnTo>
                    <a:pt x="48" y="240"/>
                  </a:lnTo>
                  <a:lnTo>
                    <a:pt x="0" y="384"/>
                  </a:lnTo>
                  <a:lnTo>
                    <a:pt x="0" y="480"/>
                  </a:lnTo>
                  <a:lnTo>
                    <a:pt x="48" y="624"/>
                  </a:lnTo>
                  <a:lnTo>
                    <a:pt x="192" y="768"/>
                  </a:lnTo>
                  <a:lnTo>
                    <a:pt x="336" y="720"/>
                  </a:lnTo>
                  <a:lnTo>
                    <a:pt x="576" y="720"/>
                  </a:lnTo>
                  <a:lnTo>
                    <a:pt x="624" y="576"/>
                  </a:lnTo>
                  <a:lnTo>
                    <a:pt x="720" y="384"/>
                  </a:lnTo>
                  <a:lnTo>
                    <a:pt x="672" y="240"/>
                  </a:lnTo>
                  <a:lnTo>
                    <a:pt x="624" y="192"/>
                  </a:lnTo>
                  <a:lnTo>
                    <a:pt x="624" y="96"/>
                  </a:lnTo>
                  <a:close/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5134" name="Freeform 14"/>
            <p:cNvSpPr>
              <a:spLocks/>
            </p:cNvSpPr>
            <p:nvPr/>
          </p:nvSpPr>
          <p:spPr bwMode="auto">
            <a:xfrm>
              <a:off x="672" y="720"/>
              <a:ext cx="480" cy="528"/>
            </a:xfrm>
            <a:custGeom>
              <a:avLst/>
              <a:gdLst/>
              <a:ahLst/>
              <a:cxnLst>
                <a:cxn ang="0">
                  <a:pos x="624" y="96"/>
                </a:cxn>
                <a:cxn ang="0">
                  <a:pos x="432" y="96"/>
                </a:cxn>
                <a:cxn ang="0">
                  <a:pos x="288" y="0"/>
                </a:cxn>
                <a:cxn ang="0">
                  <a:pos x="192" y="96"/>
                </a:cxn>
                <a:cxn ang="0">
                  <a:pos x="48" y="96"/>
                </a:cxn>
                <a:cxn ang="0">
                  <a:pos x="48" y="240"/>
                </a:cxn>
                <a:cxn ang="0">
                  <a:pos x="0" y="384"/>
                </a:cxn>
                <a:cxn ang="0">
                  <a:pos x="0" y="480"/>
                </a:cxn>
                <a:cxn ang="0">
                  <a:pos x="48" y="624"/>
                </a:cxn>
                <a:cxn ang="0">
                  <a:pos x="192" y="768"/>
                </a:cxn>
                <a:cxn ang="0">
                  <a:pos x="336" y="720"/>
                </a:cxn>
                <a:cxn ang="0">
                  <a:pos x="576" y="720"/>
                </a:cxn>
                <a:cxn ang="0">
                  <a:pos x="624" y="576"/>
                </a:cxn>
                <a:cxn ang="0">
                  <a:pos x="720" y="384"/>
                </a:cxn>
                <a:cxn ang="0">
                  <a:pos x="672" y="240"/>
                </a:cxn>
                <a:cxn ang="0">
                  <a:pos x="624" y="192"/>
                </a:cxn>
                <a:cxn ang="0">
                  <a:pos x="624" y="96"/>
                </a:cxn>
              </a:cxnLst>
              <a:rect l="0" t="0" r="r" b="b"/>
              <a:pathLst>
                <a:path w="720" h="768">
                  <a:moveTo>
                    <a:pt x="624" y="96"/>
                  </a:moveTo>
                  <a:lnTo>
                    <a:pt x="432" y="96"/>
                  </a:lnTo>
                  <a:lnTo>
                    <a:pt x="288" y="0"/>
                  </a:lnTo>
                  <a:lnTo>
                    <a:pt x="192" y="96"/>
                  </a:lnTo>
                  <a:lnTo>
                    <a:pt x="48" y="96"/>
                  </a:lnTo>
                  <a:lnTo>
                    <a:pt x="48" y="240"/>
                  </a:lnTo>
                  <a:lnTo>
                    <a:pt x="0" y="384"/>
                  </a:lnTo>
                  <a:lnTo>
                    <a:pt x="0" y="480"/>
                  </a:lnTo>
                  <a:lnTo>
                    <a:pt x="48" y="624"/>
                  </a:lnTo>
                  <a:lnTo>
                    <a:pt x="192" y="768"/>
                  </a:lnTo>
                  <a:lnTo>
                    <a:pt x="336" y="720"/>
                  </a:lnTo>
                  <a:lnTo>
                    <a:pt x="576" y="720"/>
                  </a:lnTo>
                  <a:lnTo>
                    <a:pt x="624" y="576"/>
                  </a:lnTo>
                  <a:lnTo>
                    <a:pt x="720" y="384"/>
                  </a:lnTo>
                  <a:lnTo>
                    <a:pt x="672" y="240"/>
                  </a:lnTo>
                  <a:lnTo>
                    <a:pt x="624" y="192"/>
                  </a:lnTo>
                  <a:lnTo>
                    <a:pt x="624" y="96"/>
                  </a:lnTo>
                  <a:close/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5135" name="Freeform 15"/>
            <p:cNvSpPr>
              <a:spLocks/>
            </p:cNvSpPr>
            <p:nvPr/>
          </p:nvSpPr>
          <p:spPr bwMode="auto">
            <a:xfrm>
              <a:off x="768" y="816"/>
              <a:ext cx="288" cy="288"/>
            </a:xfrm>
            <a:custGeom>
              <a:avLst/>
              <a:gdLst/>
              <a:ahLst/>
              <a:cxnLst>
                <a:cxn ang="0">
                  <a:pos x="624" y="96"/>
                </a:cxn>
                <a:cxn ang="0">
                  <a:pos x="432" y="96"/>
                </a:cxn>
                <a:cxn ang="0">
                  <a:pos x="288" y="0"/>
                </a:cxn>
                <a:cxn ang="0">
                  <a:pos x="192" y="96"/>
                </a:cxn>
                <a:cxn ang="0">
                  <a:pos x="48" y="96"/>
                </a:cxn>
                <a:cxn ang="0">
                  <a:pos x="48" y="240"/>
                </a:cxn>
                <a:cxn ang="0">
                  <a:pos x="0" y="384"/>
                </a:cxn>
                <a:cxn ang="0">
                  <a:pos x="0" y="480"/>
                </a:cxn>
                <a:cxn ang="0">
                  <a:pos x="48" y="624"/>
                </a:cxn>
                <a:cxn ang="0">
                  <a:pos x="192" y="768"/>
                </a:cxn>
                <a:cxn ang="0">
                  <a:pos x="336" y="720"/>
                </a:cxn>
                <a:cxn ang="0">
                  <a:pos x="576" y="720"/>
                </a:cxn>
                <a:cxn ang="0">
                  <a:pos x="624" y="576"/>
                </a:cxn>
                <a:cxn ang="0">
                  <a:pos x="720" y="384"/>
                </a:cxn>
                <a:cxn ang="0">
                  <a:pos x="672" y="240"/>
                </a:cxn>
                <a:cxn ang="0">
                  <a:pos x="624" y="192"/>
                </a:cxn>
                <a:cxn ang="0">
                  <a:pos x="624" y="96"/>
                </a:cxn>
              </a:cxnLst>
              <a:rect l="0" t="0" r="r" b="b"/>
              <a:pathLst>
                <a:path w="720" h="768">
                  <a:moveTo>
                    <a:pt x="624" y="96"/>
                  </a:moveTo>
                  <a:lnTo>
                    <a:pt x="432" y="96"/>
                  </a:lnTo>
                  <a:lnTo>
                    <a:pt x="288" y="0"/>
                  </a:lnTo>
                  <a:lnTo>
                    <a:pt x="192" y="96"/>
                  </a:lnTo>
                  <a:lnTo>
                    <a:pt x="48" y="96"/>
                  </a:lnTo>
                  <a:lnTo>
                    <a:pt x="48" y="240"/>
                  </a:lnTo>
                  <a:lnTo>
                    <a:pt x="0" y="384"/>
                  </a:lnTo>
                  <a:lnTo>
                    <a:pt x="0" y="480"/>
                  </a:lnTo>
                  <a:lnTo>
                    <a:pt x="48" y="624"/>
                  </a:lnTo>
                  <a:lnTo>
                    <a:pt x="192" y="768"/>
                  </a:lnTo>
                  <a:lnTo>
                    <a:pt x="336" y="720"/>
                  </a:lnTo>
                  <a:lnTo>
                    <a:pt x="576" y="720"/>
                  </a:lnTo>
                  <a:lnTo>
                    <a:pt x="624" y="576"/>
                  </a:lnTo>
                  <a:lnTo>
                    <a:pt x="720" y="384"/>
                  </a:lnTo>
                  <a:lnTo>
                    <a:pt x="672" y="240"/>
                  </a:lnTo>
                  <a:lnTo>
                    <a:pt x="624" y="192"/>
                  </a:lnTo>
                  <a:lnTo>
                    <a:pt x="624" y="96"/>
                  </a:lnTo>
                  <a:close/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5136" name="Freeform 16"/>
            <p:cNvSpPr>
              <a:spLocks/>
            </p:cNvSpPr>
            <p:nvPr/>
          </p:nvSpPr>
          <p:spPr bwMode="auto">
            <a:xfrm>
              <a:off x="364" y="1170"/>
              <a:ext cx="404" cy="46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6" y="318"/>
                </a:cxn>
                <a:cxn ang="0">
                  <a:pos x="212" y="414"/>
                </a:cxn>
                <a:cxn ang="0">
                  <a:pos x="404" y="462"/>
                </a:cxn>
              </a:cxnLst>
              <a:rect l="0" t="0" r="r" b="b"/>
              <a:pathLst>
                <a:path w="404" h="462">
                  <a:moveTo>
                    <a:pt x="0" y="0"/>
                  </a:moveTo>
                  <a:lnTo>
                    <a:pt x="116" y="318"/>
                  </a:lnTo>
                  <a:lnTo>
                    <a:pt x="212" y="414"/>
                  </a:lnTo>
                  <a:lnTo>
                    <a:pt x="404" y="462"/>
                  </a:lnTo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5137" name="Freeform 17"/>
            <p:cNvSpPr>
              <a:spLocks/>
            </p:cNvSpPr>
            <p:nvPr/>
          </p:nvSpPr>
          <p:spPr bwMode="auto">
            <a:xfrm>
              <a:off x="364" y="1140"/>
              <a:ext cx="212" cy="684"/>
            </a:xfrm>
            <a:custGeom>
              <a:avLst/>
              <a:gdLst/>
              <a:ahLst/>
              <a:cxnLst>
                <a:cxn ang="0">
                  <a:pos x="212" y="684"/>
                </a:cxn>
                <a:cxn ang="0">
                  <a:pos x="68" y="492"/>
                </a:cxn>
                <a:cxn ang="0">
                  <a:pos x="68" y="396"/>
                </a:cxn>
                <a:cxn ang="0">
                  <a:pos x="0" y="0"/>
                </a:cxn>
              </a:cxnLst>
              <a:rect l="0" t="0" r="r" b="b"/>
              <a:pathLst>
                <a:path w="212" h="684">
                  <a:moveTo>
                    <a:pt x="212" y="684"/>
                  </a:moveTo>
                  <a:lnTo>
                    <a:pt x="68" y="492"/>
                  </a:lnTo>
                  <a:lnTo>
                    <a:pt x="68" y="396"/>
                  </a:lnTo>
                  <a:lnTo>
                    <a:pt x="0" y="0"/>
                  </a:lnTo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5138" name="Freeform 18"/>
            <p:cNvSpPr>
              <a:spLocks/>
            </p:cNvSpPr>
            <p:nvPr/>
          </p:nvSpPr>
          <p:spPr bwMode="auto">
            <a:xfrm>
              <a:off x="1344" y="432"/>
              <a:ext cx="480" cy="8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2" y="192"/>
                </a:cxn>
                <a:cxn ang="0">
                  <a:pos x="480" y="336"/>
                </a:cxn>
                <a:cxn ang="0">
                  <a:pos x="336" y="528"/>
                </a:cxn>
                <a:cxn ang="0">
                  <a:pos x="336" y="816"/>
                </a:cxn>
              </a:cxnLst>
              <a:rect l="0" t="0" r="r" b="b"/>
              <a:pathLst>
                <a:path w="480" h="816">
                  <a:moveTo>
                    <a:pt x="0" y="0"/>
                  </a:moveTo>
                  <a:lnTo>
                    <a:pt x="192" y="192"/>
                  </a:lnTo>
                  <a:lnTo>
                    <a:pt x="480" y="336"/>
                  </a:lnTo>
                  <a:lnTo>
                    <a:pt x="336" y="528"/>
                  </a:lnTo>
                  <a:lnTo>
                    <a:pt x="336" y="816"/>
                  </a:lnTo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5139" name="Freeform 19"/>
            <p:cNvSpPr>
              <a:spLocks/>
            </p:cNvSpPr>
            <p:nvPr/>
          </p:nvSpPr>
          <p:spPr bwMode="auto">
            <a:xfrm>
              <a:off x="192" y="624"/>
              <a:ext cx="960" cy="8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88" y="192"/>
                </a:cxn>
                <a:cxn ang="0">
                  <a:pos x="480" y="288"/>
                </a:cxn>
                <a:cxn ang="0">
                  <a:pos x="720" y="336"/>
                </a:cxn>
                <a:cxn ang="0">
                  <a:pos x="816" y="528"/>
                </a:cxn>
                <a:cxn ang="0">
                  <a:pos x="960" y="816"/>
                </a:cxn>
              </a:cxnLst>
              <a:rect l="0" t="0" r="r" b="b"/>
              <a:pathLst>
                <a:path w="960" h="816">
                  <a:moveTo>
                    <a:pt x="0" y="0"/>
                  </a:moveTo>
                  <a:lnTo>
                    <a:pt x="288" y="192"/>
                  </a:lnTo>
                  <a:lnTo>
                    <a:pt x="480" y="288"/>
                  </a:lnTo>
                  <a:lnTo>
                    <a:pt x="720" y="336"/>
                  </a:lnTo>
                  <a:lnTo>
                    <a:pt x="816" y="528"/>
                  </a:lnTo>
                  <a:lnTo>
                    <a:pt x="960" y="816"/>
                  </a:lnTo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5140" name="Freeform 20"/>
            <p:cNvSpPr>
              <a:spLocks/>
            </p:cNvSpPr>
            <p:nvPr/>
          </p:nvSpPr>
          <p:spPr bwMode="auto">
            <a:xfrm>
              <a:off x="336" y="384"/>
              <a:ext cx="816" cy="768"/>
            </a:xfrm>
            <a:custGeom>
              <a:avLst/>
              <a:gdLst/>
              <a:ahLst/>
              <a:cxnLst>
                <a:cxn ang="0">
                  <a:pos x="816" y="0"/>
                </a:cxn>
                <a:cxn ang="0">
                  <a:pos x="624" y="480"/>
                </a:cxn>
                <a:cxn ang="0">
                  <a:pos x="576" y="576"/>
                </a:cxn>
                <a:cxn ang="0">
                  <a:pos x="288" y="768"/>
                </a:cxn>
                <a:cxn ang="0">
                  <a:pos x="0" y="768"/>
                </a:cxn>
              </a:cxnLst>
              <a:rect l="0" t="0" r="r" b="b"/>
              <a:pathLst>
                <a:path w="816" h="768">
                  <a:moveTo>
                    <a:pt x="816" y="0"/>
                  </a:moveTo>
                  <a:lnTo>
                    <a:pt x="624" y="480"/>
                  </a:lnTo>
                  <a:lnTo>
                    <a:pt x="576" y="576"/>
                  </a:lnTo>
                  <a:lnTo>
                    <a:pt x="288" y="768"/>
                  </a:lnTo>
                  <a:lnTo>
                    <a:pt x="0" y="768"/>
                  </a:lnTo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5141" name="Freeform 21"/>
            <p:cNvSpPr>
              <a:spLocks/>
            </p:cNvSpPr>
            <p:nvPr/>
          </p:nvSpPr>
          <p:spPr bwMode="auto">
            <a:xfrm>
              <a:off x="912" y="960"/>
              <a:ext cx="864" cy="14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84" y="144"/>
                </a:cxn>
                <a:cxn ang="0">
                  <a:pos x="864" y="96"/>
                </a:cxn>
              </a:cxnLst>
              <a:rect l="0" t="0" r="r" b="b"/>
              <a:pathLst>
                <a:path w="864" h="144">
                  <a:moveTo>
                    <a:pt x="0" y="0"/>
                  </a:moveTo>
                  <a:lnTo>
                    <a:pt x="384" y="144"/>
                  </a:lnTo>
                  <a:lnTo>
                    <a:pt x="864" y="96"/>
                  </a:lnTo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</p:grpSp>
      <p:pic>
        <p:nvPicPr>
          <p:cNvPr id="5142" name="Picture 22" descr="18009"/>
          <p:cNvPicPr>
            <a:picLocks noChangeAspect="1" noChangeArrowheads="1" noCrop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781800" y="4953000"/>
            <a:ext cx="2057400" cy="1676400"/>
          </a:xfrm>
          <a:prstGeom prst="rect">
            <a:avLst/>
          </a:prstGeom>
          <a:noFill/>
        </p:spPr>
      </p:pic>
      <p:grpSp>
        <p:nvGrpSpPr>
          <p:cNvPr id="5143" name="Group 23"/>
          <p:cNvGrpSpPr>
            <a:grpSpLocks/>
          </p:cNvGrpSpPr>
          <p:nvPr userDrawn="1"/>
        </p:nvGrpSpPr>
        <p:grpSpPr bwMode="auto">
          <a:xfrm>
            <a:off x="0" y="0"/>
            <a:ext cx="9144000" cy="1752600"/>
            <a:chOff x="0" y="1536"/>
            <a:chExt cx="5760" cy="563"/>
          </a:xfrm>
        </p:grpSpPr>
        <p:pic>
          <p:nvPicPr>
            <p:cNvPr id="5144" name="Picture 24" descr="4_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gray">
            <a:xfrm>
              <a:off x="0" y="1536"/>
              <a:ext cx="5760" cy="563"/>
            </a:xfrm>
            <a:prstGeom prst="rect">
              <a:avLst/>
            </a:prstGeom>
            <a:noFill/>
          </p:spPr>
        </p:pic>
        <p:pic>
          <p:nvPicPr>
            <p:cNvPr id="5145" name="Picture 25" descr="6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5094" y="1536"/>
              <a:ext cx="666" cy="389"/>
            </a:xfrm>
            <a:prstGeom prst="rect">
              <a:avLst/>
            </a:prstGeom>
            <a:noFill/>
          </p:spPr>
        </p:pic>
        <p:pic>
          <p:nvPicPr>
            <p:cNvPr id="5146" name="Picture 26" descr="12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gray">
            <a:xfrm rot="930090">
              <a:off x="48" y="1580"/>
              <a:ext cx="543" cy="241"/>
            </a:xfrm>
            <a:prstGeom prst="rect">
              <a:avLst/>
            </a:prstGeom>
            <a:noFill/>
          </p:spPr>
        </p:pic>
      </p:grpSp>
      <p:pic>
        <p:nvPicPr>
          <p:cNvPr id="5147" name="Picture 27" descr="6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gray">
          <a:xfrm>
            <a:off x="0" y="0"/>
            <a:ext cx="1076325" cy="617538"/>
          </a:xfrm>
          <a:prstGeom prst="rect">
            <a:avLst/>
          </a:prstGeom>
          <a:noFill/>
        </p:spPr>
      </p:pic>
      <p:pic>
        <p:nvPicPr>
          <p:cNvPr id="5148" name="Picture 28" descr="Ky3uk"/>
          <p:cNvPicPr>
            <a:picLocks noChangeAspect="1" noChangeArrowheads="1" noCrop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19200" y="381000"/>
            <a:ext cx="1019175" cy="1019175"/>
          </a:xfrm>
          <a:prstGeom prst="rect">
            <a:avLst/>
          </a:prstGeom>
          <a:noFill/>
        </p:spPr>
      </p:pic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685800" y="2133600"/>
            <a:ext cx="7772400" cy="14700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371600" y="4191000"/>
            <a:ext cx="6400800" cy="17526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B48DCF9-D4A8-4CA5-AE68-C542BFA6EF6A}" type="slidenum">
              <a:rPr lang="ru-RU"/>
              <a:pPr/>
              <a:t>‹#›</a:t>
            </a:fld>
            <a:endParaRPr lang="ru-RU" dirty="0"/>
          </a:p>
        </p:txBody>
      </p:sp>
      <p:pic>
        <p:nvPicPr>
          <p:cNvPr id="5149" name="Picture 29" descr="season_2"/>
          <p:cNvPicPr>
            <a:picLocks noChangeAspect="1" noChangeArrowheads="1"/>
          </p:cNvPicPr>
          <p:nvPr userDrawn="1"/>
        </p:nvPicPr>
        <p:blipFill>
          <a:blip r:embed="rId8" cstate="print"/>
          <a:srcRect l="53087" t="15094" r="12962" b="45284"/>
          <a:stretch>
            <a:fillRect/>
          </a:stretch>
        </p:blipFill>
        <p:spPr bwMode="gray">
          <a:xfrm>
            <a:off x="381000" y="1295400"/>
            <a:ext cx="228600" cy="152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A02256-B61F-4D79-B7C4-910E2F8F84B5}" type="slidenum">
              <a:rPr lang="ru-RU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6F0E84-9C1E-4403-9331-5BF808CE102F}" type="slidenum">
              <a:rPr lang="ru-RU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414FC9-4A08-4DBB-A735-38AA07839189}" type="slidenum">
              <a:rPr lang="ru-RU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836B18-6AB1-41A1-83F9-3BEA179AA965}" type="slidenum">
              <a:rPr lang="ru-RU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1B094D-39AF-41AA-8ECB-FDAE4D178C56}" type="slidenum">
              <a:rPr lang="ru-RU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B6372B-BFF9-42C0-AE19-418AFD4CC39E}" type="slidenum">
              <a:rPr lang="ru-RU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DBC1C5-E3C9-431D-B326-4C07E401FC55}" type="slidenum">
              <a:rPr lang="ru-RU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36E6C0-FEA7-493D-8997-A4FDF4311CFB}" type="slidenum">
              <a:rPr lang="ru-RU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0CE332-6DF4-4637-BF07-B0361D8B1664}" type="slidenum">
              <a:rPr lang="ru-RU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F4801A-16DD-48C0-8C21-48E123AC616F}" type="slidenum">
              <a:rPr lang="ru-RU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52020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7443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5171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4583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7690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2898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060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1805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90733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305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6965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718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22781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2083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9886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49412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7950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82658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2601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46631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524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650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58078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59261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1414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3047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2669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4022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5236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36726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35449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4270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3255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3046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93066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917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5703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5697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6073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9452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1488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0408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6083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90807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97345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1477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7125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6951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14079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3883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0817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2226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29592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2427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63950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7070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00586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0233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1956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44001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56696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35211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4367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42294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2613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1374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50473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92548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906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7138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57452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341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6326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9730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16615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0433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05727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2634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40905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16376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3018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79309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32336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231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5095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47448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30244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97528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79141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89284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55692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7594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07022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7616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3545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38402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52110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7424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5426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4895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0967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5752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2537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320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26860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0946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5947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55345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9913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686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9573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7359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1283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8323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23061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2208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9611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1977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55352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9390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8848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15406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09232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5141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8293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72534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4147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457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391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66786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0810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6532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88514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12165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2353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9685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9635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49637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1147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1682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52106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3194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8546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35431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80644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5070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6544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35273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7860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8380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98531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50303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240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6228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26894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30503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7899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4900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34067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00448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125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8491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1421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9841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520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26160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1065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33379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6929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85241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9512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48718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5515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70552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6304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1046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14871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20609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10989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661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24496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6682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0660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5335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71824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346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893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3715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0231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0062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8822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82295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9841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7311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7421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71255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8303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0760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01497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56033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4473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9590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65427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978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09906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437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68592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0196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9683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16916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37659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1157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1010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77672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2908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9094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8195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9830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247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2801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05548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2421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36095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3780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61953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4485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86572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9409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58375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884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8495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43094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05242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6928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3448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01408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2519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0898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4297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0295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238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344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53601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41843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5000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705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4934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46665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6178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5850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5856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240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7492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26961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7644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5097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3078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12224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9993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4607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9108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57166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0386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10959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4270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21055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161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5127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15473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58504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6027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3411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23341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2173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2309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50176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20795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2478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7191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255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4935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6590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3332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652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6413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8317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72785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66377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994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8195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72120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6175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2483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940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0172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5014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615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84450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59652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0397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6381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72989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519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9866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359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22913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7806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0410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2169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4003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4162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9066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6231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7081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13405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6758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61843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95589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4250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9896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75771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9451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9362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08242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5498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0471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23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10298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9910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1918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48012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88047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2715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818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0607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4046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81863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4962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99050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1699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4731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06237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13831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7130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4919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70106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5301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3870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03776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91439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2688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8318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13875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99772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6768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2098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30395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8913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4033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28772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90862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027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0082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06933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85056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8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5431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70363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9331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3214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6525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09695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83856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4426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1058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99566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6182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8908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45235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186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6635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663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65351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73502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4654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6.xml"/><Relationship Id="rId3" Type="http://schemas.openxmlformats.org/officeDocument/2006/relationships/slideLayout" Target="../slideLayouts/slideLayout201.xml"/><Relationship Id="rId7" Type="http://schemas.openxmlformats.org/officeDocument/2006/relationships/slideLayout" Target="../slideLayouts/slideLayout205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0.xml"/><Relationship Id="rId1" Type="http://schemas.openxmlformats.org/officeDocument/2006/relationships/slideLayout" Target="../slideLayouts/slideLayout199.xml"/><Relationship Id="rId6" Type="http://schemas.openxmlformats.org/officeDocument/2006/relationships/slideLayout" Target="../slideLayouts/slideLayout204.xml"/><Relationship Id="rId11" Type="http://schemas.openxmlformats.org/officeDocument/2006/relationships/slideLayout" Target="../slideLayouts/slideLayout209.xml"/><Relationship Id="rId5" Type="http://schemas.openxmlformats.org/officeDocument/2006/relationships/slideLayout" Target="../slideLayouts/slideLayout203.xml"/><Relationship Id="rId10" Type="http://schemas.openxmlformats.org/officeDocument/2006/relationships/slideLayout" Target="../slideLayouts/slideLayout208.xml"/><Relationship Id="rId4" Type="http://schemas.openxmlformats.org/officeDocument/2006/relationships/slideLayout" Target="../slideLayouts/slideLayout202.xml"/><Relationship Id="rId9" Type="http://schemas.openxmlformats.org/officeDocument/2006/relationships/slideLayout" Target="../slideLayouts/slideLayout207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7.xml"/><Relationship Id="rId3" Type="http://schemas.openxmlformats.org/officeDocument/2006/relationships/slideLayout" Target="../slideLayouts/slideLayout212.xml"/><Relationship Id="rId7" Type="http://schemas.openxmlformats.org/officeDocument/2006/relationships/slideLayout" Target="../slideLayouts/slideLayout216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11.xml"/><Relationship Id="rId1" Type="http://schemas.openxmlformats.org/officeDocument/2006/relationships/slideLayout" Target="../slideLayouts/slideLayout210.xml"/><Relationship Id="rId6" Type="http://schemas.openxmlformats.org/officeDocument/2006/relationships/slideLayout" Target="../slideLayouts/slideLayout215.xml"/><Relationship Id="rId11" Type="http://schemas.openxmlformats.org/officeDocument/2006/relationships/slideLayout" Target="../slideLayouts/slideLayout220.xml"/><Relationship Id="rId5" Type="http://schemas.openxmlformats.org/officeDocument/2006/relationships/slideLayout" Target="../slideLayouts/slideLayout214.xml"/><Relationship Id="rId10" Type="http://schemas.openxmlformats.org/officeDocument/2006/relationships/slideLayout" Target="../slideLayouts/slideLayout219.xml"/><Relationship Id="rId4" Type="http://schemas.openxmlformats.org/officeDocument/2006/relationships/slideLayout" Target="../slideLayouts/slideLayout213.xml"/><Relationship Id="rId9" Type="http://schemas.openxmlformats.org/officeDocument/2006/relationships/slideLayout" Target="../slideLayouts/slideLayout218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8.xml"/><Relationship Id="rId3" Type="http://schemas.openxmlformats.org/officeDocument/2006/relationships/slideLayout" Target="../slideLayouts/slideLayout223.xml"/><Relationship Id="rId7" Type="http://schemas.openxmlformats.org/officeDocument/2006/relationships/slideLayout" Target="../slideLayouts/slideLayout227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22.xml"/><Relationship Id="rId1" Type="http://schemas.openxmlformats.org/officeDocument/2006/relationships/slideLayout" Target="../slideLayouts/slideLayout221.xml"/><Relationship Id="rId6" Type="http://schemas.openxmlformats.org/officeDocument/2006/relationships/slideLayout" Target="../slideLayouts/slideLayout226.xml"/><Relationship Id="rId11" Type="http://schemas.openxmlformats.org/officeDocument/2006/relationships/slideLayout" Target="../slideLayouts/slideLayout231.xml"/><Relationship Id="rId5" Type="http://schemas.openxmlformats.org/officeDocument/2006/relationships/slideLayout" Target="../slideLayouts/slideLayout225.xml"/><Relationship Id="rId10" Type="http://schemas.openxmlformats.org/officeDocument/2006/relationships/slideLayout" Target="../slideLayouts/slideLayout230.xml"/><Relationship Id="rId4" Type="http://schemas.openxmlformats.org/officeDocument/2006/relationships/slideLayout" Target="../slideLayouts/slideLayout224.xml"/><Relationship Id="rId9" Type="http://schemas.openxmlformats.org/officeDocument/2006/relationships/slideLayout" Target="../slideLayouts/slideLayout229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9.xml"/><Relationship Id="rId3" Type="http://schemas.openxmlformats.org/officeDocument/2006/relationships/slideLayout" Target="../slideLayouts/slideLayout234.xml"/><Relationship Id="rId7" Type="http://schemas.openxmlformats.org/officeDocument/2006/relationships/slideLayout" Target="../slideLayouts/slideLayout238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233.xml"/><Relationship Id="rId1" Type="http://schemas.openxmlformats.org/officeDocument/2006/relationships/slideLayout" Target="../slideLayouts/slideLayout232.xml"/><Relationship Id="rId6" Type="http://schemas.openxmlformats.org/officeDocument/2006/relationships/slideLayout" Target="../slideLayouts/slideLayout237.xml"/><Relationship Id="rId11" Type="http://schemas.openxmlformats.org/officeDocument/2006/relationships/slideLayout" Target="../slideLayouts/slideLayout242.xml"/><Relationship Id="rId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41.xml"/><Relationship Id="rId4" Type="http://schemas.openxmlformats.org/officeDocument/2006/relationships/slideLayout" Target="../slideLayouts/slideLayout235.xml"/><Relationship Id="rId9" Type="http://schemas.openxmlformats.org/officeDocument/2006/relationships/slideLayout" Target="../slideLayouts/slideLayout240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0.xml"/><Relationship Id="rId3" Type="http://schemas.openxmlformats.org/officeDocument/2006/relationships/slideLayout" Target="../slideLayouts/slideLayout245.xml"/><Relationship Id="rId7" Type="http://schemas.openxmlformats.org/officeDocument/2006/relationships/slideLayout" Target="../slideLayouts/slideLayout249.xml"/><Relationship Id="rId12" Type="http://schemas.openxmlformats.org/officeDocument/2006/relationships/theme" Target="../theme/theme23.xml"/><Relationship Id="rId2" Type="http://schemas.openxmlformats.org/officeDocument/2006/relationships/slideLayout" Target="../slideLayouts/slideLayout244.xml"/><Relationship Id="rId1" Type="http://schemas.openxmlformats.org/officeDocument/2006/relationships/slideLayout" Target="../slideLayouts/slideLayout243.xml"/><Relationship Id="rId6" Type="http://schemas.openxmlformats.org/officeDocument/2006/relationships/slideLayout" Target="../slideLayouts/slideLayout248.xml"/><Relationship Id="rId11" Type="http://schemas.openxmlformats.org/officeDocument/2006/relationships/slideLayout" Target="../slideLayouts/slideLayout253.xml"/><Relationship Id="rId5" Type="http://schemas.openxmlformats.org/officeDocument/2006/relationships/slideLayout" Target="../slideLayouts/slideLayout247.xml"/><Relationship Id="rId10" Type="http://schemas.openxmlformats.org/officeDocument/2006/relationships/slideLayout" Target="../slideLayouts/slideLayout252.xml"/><Relationship Id="rId4" Type="http://schemas.openxmlformats.org/officeDocument/2006/relationships/slideLayout" Target="../slideLayouts/slideLayout246.xml"/><Relationship Id="rId9" Type="http://schemas.openxmlformats.org/officeDocument/2006/relationships/slideLayout" Target="../slideLayouts/slideLayout251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1.xml"/><Relationship Id="rId3" Type="http://schemas.openxmlformats.org/officeDocument/2006/relationships/slideLayout" Target="../slideLayouts/slideLayout256.xml"/><Relationship Id="rId7" Type="http://schemas.openxmlformats.org/officeDocument/2006/relationships/slideLayout" Target="../slideLayouts/slideLayout260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255.xml"/><Relationship Id="rId1" Type="http://schemas.openxmlformats.org/officeDocument/2006/relationships/slideLayout" Target="../slideLayouts/slideLayout254.xml"/><Relationship Id="rId6" Type="http://schemas.openxmlformats.org/officeDocument/2006/relationships/slideLayout" Target="../slideLayouts/slideLayout259.xml"/><Relationship Id="rId11" Type="http://schemas.openxmlformats.org/officeDocument/2006/relationships/slideLayout" Target="../slideLayouts/slideLayout264.xml"/><Relationship Id="rId5" Type="http://schemas.openxmlformats.org/officeDocument/2006/relationships/slideLayout" Target="../slideLayouts/slideLayout258.xml"/><Relationship Id="rId10" Type="http://schemas.openxmlformats.org/officeDocument/2006/relationships/slideLayout" Target="../slideLayouts/slideLayout263.xml"/><Relationship Id="rId4" Type="http://schemas.openxmlformats.org/officeDocument/2006/relationships/slideLayout" Target="../slideLayouts/slideLayout257.xml"/><Relationship Id="rId9" Type="http://schemas.openxmlformats.org/officeDocument/2006/relationships/slideLayout" Target="../slideLayouts/slideLayout262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2.xml"/><Relationship Id="rId3" Type="http://schemas.openxmlformats.org/officeDocument/2006/relationships/slideLayout" Target="../slideLayouts/slideLayout267.xml"/><Relationship Id="rId7" Type="http://schemas.openxmlformats.org/officeDocument/2006/relationships/slideLayout" Target="../slideLayouts/slideLayout271.xml"/><Relationship Id="rId12" Type="http://schemas.openxmlformats.org/officeDocument/2006/relationships/theme" Target="../theme/theme25.xml"/><Relationship Id="rId2" Type="http://schemas.openxmlformats.org/officeDocument/2006/relationships/slideLayout" Target="../slideLayouts/slideLayout266.xml"/><Relationship Id="rId1" Type="http://schemas.openxmlformats.org/officeDocument/2006/relationships/slideLayout" Target="../slideLayouts/slideLayout265.xml"/><Relationship Id="rId6" Type="http://schemas.openxmlformats.org/officeDocument/2006/relationships/slideLayout" Target="../slideLayouts/slideLayout270.xml"/><Relationship Id="rId11" Type="http://schemas.openxmlformats.org/officeDocument/2006/relationships/slideLayout" Target="../slideLayouts/slideLayout275.xml"/><Relationship Id="rId5" Type="http://schemas.openxmlformats.org/officeDocument/2006/relationships/slideLayout" Target="../slideLayouts/slideLayout269.xml"/><Relationship Id="rId10" Type="http://schemas.openxmlformats.org/officeDocument/2006/relationships/slideLayout" Target="../slideLayouts/slideLayout274.xml"/><Relationship Id="rId4" Type="http://schemas.openxmlformats.org/officeDocument/2006/relationships/slideLayout" Target="../slideLayouts/slideLayout268.xml"/><Relationship Id="rId9" Type="http://schemas.openxmlformats.org/officeDocument/2006/relationships/slideLayout" Target="../slideLayouts/slideLayout273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3.xml"/><Relationship Id="rId3" Type="http://schemas.openxmlformats.org/officeDocument/2006/relationships/slideLayout" Target="../slideLayouts/slideLayout278.xml"/><Relationship Id="rId7" Type="http://schemas.openxmlformats.org/officeDocument/2006/relationships/slideLayout" Target="../slideLayouts/slideLayout282.xml"/><Relationship Id="rId12" Type="http://schemas.openxmlformats.org/officeDocument/2006/relationships/theme" Target="../theme/theme26.xml"/><Relationship Id="rId2" Type="http://schemas.openxmlformats.org/officeDocument/2006/relationships/slideLayout" Target="../slideLayouts/slideLayout277.xml"/><Relationship Id="rId1" Type="http://schemas.openxmlformats.org/officeDocument/2006/relationships/slideLayout" Target="../slideLayouts/slideLayout276.xml"/><Relationship Id="rId6" Type="http://schemas.openxmlformats.org/officeDocument/2006/relationships/slideLayout" Target="../slideLayouts/slideLayout281.xml"/><Relationship Id="rId11" Type="http://schemas.openxmlformats.org/officeDocument/2006/relationships/slideLayout" Target="../slideLayouts/slideLayout286.xml"/><Relationship Id="rId5" Type="http://schemas.openxmlformats.org/officeDocument/2006/relationships/slideLayout" Target="../slideLayouts/slideLayout280.xml"/><Relationship Id="rId10" Type="http://schemas.openxmlformats.org/officeDocument/2006/relationships/slideLayout" Target="../slideLayouts/slideLayout285.xml"/><Relationship Id="rId4" Type="http://schemas.openxmlformats.org/officeDocument/2006/relationships/slideLayout" Target="../slideLayouts/slideLayout279.xml"/><Relationship Id="rId9" Type="http://schemas.openxmlformats.org/officeDocument/2006/relationships/slideLayout" Target="../slideLayouts/slideLayout284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4.xml"/><Relationship Id="rId3" Type="http://schemas.openxmlformats.org/officeDocument/2006/relationships/slideLayout" Target="../slideLayouts/slideLayout289.xml"/><Relationship Id="rId7" Type="http://schemas.openxmlformats.org/officeDocument/2006/relationships/slideLayout" Target="../slideLayouts/slideLayout293.xml"/><Relationship Id="rId12" Type="http://schemas.openxmlformats.org/officeDocument/2006/relationships/theme" Target="../theme/theme27.xml"/><Relationship Id="rId2" Type="http://schemas.openxmlformats.org/officeDocument/2006/relationships/slideLayout" Target="../slideLayouts/slideLayout288.xml"/><Relationship Id="rId1" Type="http://schemas.openxmlformats.org/officeDocument/2006/relationships/slideLayout" Target="../slideLayouts/slideLayout287.xml"/><Relationship Id="rId6" Type="http://schemas.openxmlformats.org/officeDocument/2006/relationships/slideLayout" Target="../slideLayouts/slideLayout292.xml"/><Relationship Id="rId11" Type="http://schemas.openxmlformats.org/officeDocument/2006/relationships/slideLayout" Target="../slideLayouts/slideLayout297.xml"/><Relationship Id="rId5" Type="http://schemas.openxmlformats.org/officeDocument/2006/relationships/slideLayout" Target="../slideLayouts/slideLayout291.xml"/><Relationship Id="rId10" Type="http://schemas.openxmlformats.org/officeDocument/2006/relationships/slideLayout" Target="../slideLayouts/slideLayout296.xml"/><Relationship Id="rId4" Type="http://schemas.openxmlformats.org/officeDocument/2006/relationships/slideLayout" Target="../slideLayouts/slideLayout290.xml"/><Relationship Id="rId9" Type="http://schemas.openxmlformats.org/officeDocument/2006/relationships/slideLayout" Target="../slideLayouts/slideLayout295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5.xml"/><Relationship Id="rId3" Type="http://schemas.openxmlformats.org/officeDocument/2006/relationships/slideLayout" Target="../slideLayouts/slideLayout300.xml"/><Relationship Id="rId7" Type="http://schemas.openxmlformats.org/officeDocument/2006/relationships/slideLayout" Target="../slideLayouts/slideLayout304.xml"/><Relationship Id="rId12" Type="http://schemas.openxmlformats.org/officeDocument/2006/relationships/theme" Target="../theme/theme28.xml"/><Relationship Id="rId2" Type="http://schemas.openxmlformats.org/officeDocument/2006/relationships/slideLayout" Target="../slideLayouts/slideLayout299.xml"/><Relationship Id="rId1" Type="http://schemas.openxmlformats.org/officeDocument/2006/relationships/slideLayout" Target="../slideLayouts/slideLayout298.xml"/><Relationship Id="rId6" Type="http://schemas.openxmlformats.org/officeDocument/2006/relationships/slideLayout" Target="../slideLayouts/slideLayout303.xml"/><Relationship Id="rId11" Type="http://schemas.openxmlformats.org/officeDocument/2006/relationships/slideLayout" Target="../slideLayouts/slideLayout308.xml"/><Relationship Id="rId5" Type="http://schemas.openxmlformats.org/officeDocument/2006/relationships/slideLayout" Target="../slideLayouts/slideLayout302.xml"/><Relationship Id="rId10" Type="http://schemas.openxmlformats.org/officeDocument/2006/relationships/slideLayout" Target="../slideLayouts/slideLayout307.xml"/><Relationship Id="rId4" Type="http://schemas.openxmlformats.org/officeDocument/2006/relationships/slideLayout" Target="../slideLayouts/slideLayout301.xml"/><Relationship Id="rId9" Type="http://schemas.openxmlformats.org/officeDocument/2006/relationships/slideLayout" Target="../slideLayouts/slideLayout306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6.xml"/><Relationship Id="rId3" Type="http://schemas.openxmlformats.org/officeDocument/2006/relationships/slideLayout" Target="../slideLayouts/slideLayout311.xml"/><Relationship Id="rId7" Type="http://schemas.openxmlformats.org/officeDocument/2006/relationships/slideLayout" Target="../slideLayouts/slideLayout315.xml"/><Relationship Id="rId12" Type="http://schemas.openxmlformats.org/officeDocument/2006/relationships/theme" Target="../theme/theme29.xml"/><Relationship Id="rId2" Type="http://schemas.openxmlformats.org/officeDocument/2006/relationships/slideLayout" Target="../slideLayouts/slideLayout310.xml"/><Relationship Id="rId1" Type="http://schemas.openxmlformats.org/officeDocument/2006/relationships/slideLayout" Target="../slideLayouts/slideLayout309.xml"/><Relationship Id="rId6" Type="http://schemas.openxmlformats.org/officeDocument/2006/relationships/slideLayout" Target="../slideLayouts/slideLayout314.xml"/><Relationship Id="rId11" Type="http://schemas.openxmlformats.org/officeDocument/2006/relationships/slideLayout" Target="../slideLayouts/slideLayout319.xml"/><Relationship Id="rId5" Type="http://schemas.openxmlformats.org/officeDocument/2006/relationships/slideLayout" Target="../slideLayouts/slideLayout313.xml"/><Relationship Id="rId10" Type="http://schemas.openxmlformats.org/officeDocument/2006/relationships/slideLayout" Target="../slideLayouts/slideLayout318.xml"/><Relationship Id="rId4" Type="http://schemas.openxmlformats.org/officeDocument/2006/relationships/slideLayout" Target="../slideLayouts/slideLayout312.xml"/><Relationship Id="rId9" Type="http://schemas.openxmlformats.org/officeDocument/2006/relationships/slideLayout" Target="../slideLayouts/slideLayout317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7.xml"/><Relationship Id="rId3" Type="http://schemas.openxmlformats.org/officeDocument/2006/relationships/slideLayout" Target="../slideLayouts/slideLayout322.xml"/><Relationship Id="rId7" Type="http://schemas.openxmlformats.org/officeDocument/2006/relationships/slideLayout" Target="../slideLayouts/slideLayout326.xml"/><Relationship Id="rId12" Type="http://schemas.openxmlformats.org/officeDocument/2006/relationships/theme" Target="../theme/theme30.xml"/><Relationship Id="rId2" Type="http://schemas.openxmlformats.org/officeDocument/2006/relationships/slideLayout" Target="../slideLayouts/slideLayout321.xml"/><Relationship Id="rId1" Type="http://schemas.openxmlformats.org/officeDocument/2006/relationships/slideLayout" Target="../slideLayouts/slideLayout320.xml"/><Relationship Id="rId6" Type="http://schemas.openxmlformats.org/officeDocument/2006/relationships/slideLayout" Target="../slideLayouts/slideLayout325.xml"/><Relationship Id="rId11" Type="http://schemas.openxmlformats.org/officeDocument/2006/relationships/slideLayout" Target="../slideLayouts/slideLayout330.xml"/><Relationship Id="rId5" Type="http://schemas.openxmlformats.org/officeDocument/2006/relationships/slideLayout" Target="../slideLayouts/slideLayout324.xml"/><Relationship Id="rId10" Type="http://schemas.openxmlformats.org/officeDocument/2006/relationships/slideLayout" Target="../slideLayouts/slideLayout329.xml"/><Relationship Id="rId4" Type="http://schemas.openxmlformats.org/officeDocument/2006/relationships/slideLayout" Target="../slideLayouts/slideLayout323.xml"/><Relationship Id="rId9" Type="http://schemas.openxmlformats.org/officeDocument/2006/relationships/slideLayout" Target="../slideLayouts/slideLayout328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8.xml"/><Relationship Id="rId3" Type="http://schemas.openxmlformats.org/officeDocument/2006/relationships/slideLayout" Target="../slideLayouts/slideLayout333.xml"/><Relationship Id="rId7" Type="http://schemas.openxmlformats.org/officeDocument/2006/relationships/slideLayout" Target="../slideLayouts/slideLayout337.xml"/><Relationship Id="rId12" Type="http://schemas.openxmlformats.org/officeDocument/2006/relationships/theme" Target="../theme/theme31.xml"/><Relationship Id="rId2" Type="http://schemas.openxmlformats.org/officeDocument/2006/relationships/slideLayout" Target="../slideLayouts/slideLayout332.xml"/><Relationship Id="rId1" Type="http://schemas.openxmlformats.org/officeDocument/2006/relationships/slideLayout" Target="../slideLayouts/slideLayout331.xml"/><Relationship Id="rId6" Type="http://schemas.openxmlformats.org/officeDocument/2006/relationships/slideLayout" Target="../slideLayouts/slideLayout336.xml"/><Relationship Id="rId11" Type="http://schemas.openxmlformats.org/officeDocument/2006/relationships/slideLayout" Target="../slideLayouts/slideLayout341.xml"/><Relationship Id="rId5" Type="http://schemas.openxmlformats.org/officeDocument/2006/relationships/slideLayout" Target="../slideLayouts/slideLayout335.xml"/><Relationship Id="rId10" Type="http://schemas.openxmlformats.org/officeDocument/2006/relationships/slideLayout" Target="../slideLayouts/slideLayout340.xml"/><Relationship Id="rId4" Type="http://schemas.openxmlformats.org/officeDocument/2006/relationships/slideLayout" Target="../slideLayouts/slideLayout334.xml"/><Relationship Id="rId9" Type="http://schemas.openxmlformats.org/officeDocument/2006/relationships/slideLayout" Target="../slideLayouts/slideLayout339.xml"/></Relationships>
</file>

<file path=ppt/slideMasters/_rels/slideMaster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9.xml"/><Relationship Id="rId3" Type="http://schemas.openxmlformats.org/officeDocument/2006/relationships/slideLayout" Target="../slideLayouts/slideLayout344.xml"/><Relationship Id="rId7" Type="http://schemas.openxmlformats.org/officeDocument/2006/relationships/slideLayout" Target="../slideLayouts/slideLayout348.xml"/><Relationship Id="rId12" Type="http://schemas.openxmlformats.org/officeDocument/2006/relationships/theme" Target="../theme/theme32.xml"/><Relationship Id="rId2" Type="http://schemas.openxmlformats.org/officeDocument/2006/relationships/slideLayout" Target="../slideLayouts/slideLayout343.xml"/><Relationship Id="rId1" Type="http://schemas.openxmlformats.org/officeDocument/2006/relationships/slideLayout" Target="../slideLayouts/slideLayout342.xml"/><Relationship Id="rId6" Type="http://schemas.openxmlformats.org/officeDocument/2006/relationships/slideLayout" Target="../slideLayouts/slideLayout347.xml"/><Relationship Id="rId11" Type="http://schemas.openxmlformats.org/officeDocument/2006/relationships/slideLayout" Target="../slideLayouts/slideLayout352.xml"/><Relationship Id="rId5" Type="http://schemas.openxmlformats.org/officeDocument/2006/relationships/slideLayout" Target="../slideLayouts/slideLayout346.xml"/><Relationship Id="rId10" Type="http://schemas.openxmlformats.org/officeDocument/2006/relationships/slideLayout" Target="../slideLayouts/slideLayout351.xml"/><Relationship Id="rId4" Type="http://schemas.openxmlformats.org/officeDocument/2006/relationships/slideLayout" Target="../slideLayouts/slideLayout345.xml"/><Relationship Id="rId9" Type="http://schemas.openxmlformats.org/officeDocument/2006/relationships/slideLayout" Target="../slideLayouts/slideLayout350.xml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0.xml"/><Relationship Id="rId3" Type="http://schemas.openxmlformats.org/officeDocument/2006/relationships/slideLayout" Target="../slideLayouts/slideLayout355.xml"/><Relationship Id="rId7" Type="http://schemas.openxmlformats.org/officeDocument/2006/relationships/slideLayout" Target="../slideLayouts/slideLayout359.xml"/><Relationship Id="rId12" Type="http://schemas.openxmlformats.org/officeDocument/2006/relationships/theme" Target="../theme/theme33.xml"/><Relationship Id="rId2" Type="http://schemas.openxmlformats.org/officeDocument/2006/relationships/slideLayout" Target="../slideLayouts/slideLayout354.xml"/><Relationship Id="rId1" Type="http://schemas.openxmlformats.org/officeDocument/2006/relationships/slideLayout" Target="../slideLayouts/slideLayout353.xml"/><Relationship Id="rId6" Type="http://schemas.openxmlformats.org/officeDocument/2006/relationships/slideLayout" Target="../slideLayouts/slideLayout358.xml"/><Relationship Id="rId11" Type="http://schemas.openxmlformats.org/officeDocument/2006/relationships/slideLayout" Target="../slideLayouts/slideLayout363.xml"/><Relationship Id="rId5" Type="http://schemas.openxmlformats.org/officeDocument/2006/relationships/slideLayout" Target="../slideLayouts/slideLayout357.xml"/><Relationship Id="rId10" Type="http://schemas.openxmlformats.org/officeDocument/2006/relationships/slideLayout" Target="../slideLayouts/slideLayout362.xml"/><Relationship Id="rId4" Type="http://schemas.openxmlformats.org/officeDocument/2006/relationships/slideLayout" Target="../slideLayouts/slideLayout356.xml"/><Relationship Id="rId9" Type="http://schemas.openxmlformats.org/officeDocument/2006/relationships/slideLayout" Target="../slideLayouts/slideLayout361.xml"/></Relationships>
</file>

<file path=ppt/slideMasters/_rels/slideMaster3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1.xml"/><Relationship Id="rId3" Type="http://schemas.openxmlformats.org/officeDocument/2006/relationships/slideLayout" Target="../slideLayouts/slideLayout366.xml"/><Relationship Id="rId7" Type="http://schemas.openxmlformats.org/officeDocument/2006/relationships/slideLayout" Target="../slideLayouts/slideLayout370.xml"/><Relationship Id="rId12" Type="http://schemas.openxmlformats.org/officeDocument/2006/relationships/theme" Target="../theme/theme34.xml"/><Relationship Id="rId2" Type="http://schemas.openxmlformats.org/officeDocument/2006/relationships/slideLayout" Target="../slideLayouts/slideLayout365.xml"/><Relationship Id="rId1" Type="http://schemas.openxmlformats.org/officeDocument/2006/relationships/slideLayout" Target="../slideLayouts/slideLayout364.xml"/><Relationship Id="rId6" Type="http://schemas.openxmlformats.org/officeDocument/2006/relationships/slideLayout" Target="../slideLayouts/slideLayout369.xml"/><Relationship Id="rId11" Type="http://schemas.openxmlformats.org/officeDocument/2006/relationships/slideLayout" Target="../slideLayouts/slideLayout374.xml"/><Relationship Id="rId5" Type="http://schemas.openxmlformats.org/officeDocument/2006/relationships/slideLayout" Target="../slideLayouts/slideLayout368.xml"/><Relationship Id="rId10" Type="http://schemas.openxmlformats.org/officeDocument/2006/relationships/slideLayout" Target="../slideLayouts/slideLayout373.xml"/><Relationship Id="rId4" Type="http://schemas.openxmlformats.org/officeDocument/2006/relationships/slideLayout" Target="../slideLayouts/slideLayout367.xml"/><Relationship Id="rId9" Type="http://schemas.openxmlformats.org/officeDocument/2006/relationships/slideLayout" Target="../slideLayouts/slideLayout372.xml"/></Relationships>
</file>

<file path=ppt/slideMasters/_rels/slideMaster3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2.xml"/><Relationship Id="rId3" Type="http://schemas.openxmlformats.org/officeDocument/2006/relationships/slideLayout" Target="../slideLayouts/slideLayout377.xml"/><Relationship Id="rId7" Type="http://schemas.openxmlformats.org/officeDocument/2006/relationships/slideLayout" Target="../slideLayouts/slideLayout381.xml"/><Relationship Id="rId12" Type="http://schemas.openxmlformats.org/officeDocument/2006/relationships/theme" Target="../theme/theme35.xml"/><Relationship Id="rId2" Type="http://schemas.openxmlformats.org/officeDocument/2006/relationships/slideLayout" Target="../slideLayouts/slideLayout376.xml"/><Relationship Id="rId1" Type="http://schemas.openxmlformats.org/officeDocument/2006/relationships/slideLayout" Target="../slideLayouts/slideLayout375.xml"/><Relationship Id="rId6" Type="http://schemas.openxmlformats.org/officeDocument/2006/relationships/slideLayout" Target="../slideLayouts/slideLayout380.xml"/><Relationship Id="rId11" Type="http://schemas.openxmlformats.org/officeDocument/2006/relationships/slideLayout" Target="../slideLayouts/slideLayout385.xml"/><Relationship Id="rId5" Type="http://schemas.openxmlformats.org/officeDocument/2006/relationships/slideLayout" Target="../slideLayouts/slideLayout379.xml"/><Relationship Id="rId10" Type="http://schemas.openxmlformats.org/officeDocument/2006/relationships/slideLayout" Target="../slideLayouts/slideLayout384.xml"/><Relationship Id="rId4" Type="http://schemas.openxmlformats.org/officeDocument/2006/relationships/slideLayout" Target="../slideLayouts/slideLayout378.xml"/><Relationship Id="rId9" Type="http://schemas.openxmlformats.org/officeDocument/2006/relationships/slideLayout" Target="../slideLayouts/slideLayout383.xml"/></Relationships>
</file>

<file path=ppt/slideMasters/_rels/slideMaster3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3.xml"/><Relationship Id="rId3" Type="http://schemas.openxmlformats.org/officeDocument/2006/relationships/slideLayout" Target="../slideLayouts/slideLayout388.xml"/><Relationship Id="rId7" Type="http://schemas.openxmlformats.org/officeDocument/2006/relationships/slideLayout" Target="../slideLayouts/slideLayout392.xml"/><Relationship Id="rId12" Type="http://schemas.openxmlformats.org/officeDocument/2006/relationships/theme" Target="../theme/theme36.xml"/><Relationship Id="rId2" Type="http://schemas.openxmlformats.org/officeDocument/2006/relationships/slideLayout" Target="../slideLayouts/slideLayout387.xml"/><Relationship Id="rId1" Type="http://schemas.openxmlformats.org/officeDocument/2006/relationships/slideLayout" Target="../slideLayouts/slideLayout386.xml"/><Relationship Id="rId6" Type="http://schemas.openxmlformats.org/officeDocument/2006/relationships/slideLayout" Target="../slideLayouts/slideLayout391.xml"/><Relationship Id="rId11" Type="http://schemas.openxmlformats.org/officeDocument/2006/relationships/slideLayout" Target="../slideLayouts/slideLayout396.xml"/><Relationship Id="rId5" Type="http://schemas.openxmlformats.org/officeDocument/2006/relationships/slideLayout" Target="../slideLayouts/slideLayout390.xml"/><Relationship Id="rId10" Type="http://schemas.openxmlformats.org/officeDocument/2006/relationships/slideLayout" Target="../slideLayouts/slideLayout395.xml"/><Relationship Id="rId4" Type="http://schemas.openxmlformats.org/officeDocument/2006/relationships/slideLayout" Target="../slideLayouts/slideLayout389.xml"/><Relationship Id="rId9" Type="http://schemas.openxmlformats.org/officeDocument/2006/relationships/slideLayout" Target="../slideLayouts/slideLayout39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8A00"/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944A746-2ECB-4DAA-8BF7-70502F16110D}" type="slidenum">
              <a:rPr lang="ru-RU"/>
              <a:pPr/>
              <a:t>‹#›</a:t>
            </a:fld>
            <a:endParaRPr lang="ru-RU" dirty="0"/>
          </a:p>
        </p:txBody>
      </p:sp>
      <p:grpSp>
        <p:nvGrpSpPr>
          <p:cNvPr id="1031" name="Group 7"/>
          <p:cNvGrpSpPr>
            <a:grpSpLocks/>
          </p:cNvGrpSpPr>
          <p:nvPr/>
        </p:nvGrpSpPr>
        <p:grpSpPr bwMode="auto">
          <a:xfrm>
            <a:off x="152400" y="152400"/>
            <a:ext cx="1905000" cy="1219200"/>
            <a:chOff x="180" y="384"/>
            <a:chExt cx="1654" cy="1520"/>
          </a:xfrm>
        </p:grpSpPr>
        <p:sp>
          <p:nvSpPr>
            <p:cNvPr id="1032" name="Freeform 8"/>
            <p:cNvSpPr>
              <a:spLocks/>
            </p:cNvSpPr>
            <p:nvPr/>
          </p:nvSpPr>
          <p:spPr bwMode="auto">
            <a:xfrm>
              <a:off x="432" y="432"/>
              <a:ext cx="1392" cy="86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88" y="384"/>
                </a:cxn>
                <a:cxn ang="0">
                  <a:pos x="768" y="720"/>
                </a:cxn>
                <a:cxn ang="0">
                  <a:pos x="1008" y="864"/>
                </a:cxn>
                <a:cxn ang="0">
                  <a:pos x="1392" y="816"/>
                </a:cxn>
              </a:cxnLst>
              <a:rect l="0" t="0" r="r" b="b"/>
              <a:pathLst>
                <a:path w="1392" h="864">
                  <a:moveTo>
                    <a:pt x="0" y="0"/>
                  </a:moveTo>
                  <a:lnTo>
                    <a:pt x="288" y="384"/>
                  </a:lnTo>
                  <a:lnTo>
                    <a:pt x="768" y="720"/>
                  </a:lnTo>
                  <a:lnTo>
                    <a:pt x="1008" y="864"/>
                  </a:lnTo>
                  <a:lnTo>
                    <a:pt x="1392" y="816"/>
                  </a:lnTo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auto">
            <a:xfrm>
              <a:off x="423" y="406"/>
              <a:ext cx="517" cy="1498"/>
            </a:xfrm>
            <a:custGeom>
              <a:avLst/>
              <a:gdLst/>
              <a:ahLst/>
              <a:cxnLst>
                <a:cxn ang="0">
                  <a:pos x="482" y="0"/>
                </a:cxn>
                <a:cxn ang="0">
                  <a:pos x="429" y="358"/>
                </a:cxn>
                <a:cxn ang="0">
                  <a:pos x="488" y="546"/>
                </a:cxn>
                <a:cxn ang="0">
                  <a:pos x="517" y="893"/>
                </a:cxn>
                <a:cxn ang="0">
                  <a:pos x="488" y="1069"/>
                </a:cxn>
                <a:cxn ang="0">
                  <a:pos x="194" y="1369"/>
                </a:cxn>
                <a:cxn ang="0">
                  <a:pos x="0" y="1498"/>
                </a:cxn>
              </a:cxnLst>
              <a:rect l="0" t="0" r="r" b="b"/>
              <a:pathLst>
                <a:path w="517" h="1498">
                  <a:moveTo>
                    <a:pt x="482" y="0"/>
                  </a:moveTo>
                  <a:lnTo>
                    <a:pt x="429" y="358"/>
                  </a:lnTo>
                  <a:lnTo>
                    <a:pt x="488" y="546"/>
                  </a:lnTo>
                  <a:lnTo>
                    <a:pt x="517" y="893"/>
                  </a:lnTo>
                  <a:lnTo>
                    <a:pt x="488" y="1069"/>
                  </a:lnTo>
                  <a:lnTo>
                    <a:pt x="194" y="1369"/>
                  </a:lnTo>
                  <a:lnTo>
                    <a:pt x="0" y="1498"/>
                  </a:lnTo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auto">
            <a:xfrm>
              <a:off x="180" y="432"/>
              <a:ext cx="1184" cy="872"/>
            </a:xfrm>
            <a:custGeom>
              <a:avLst/>
              <a:gdLst/>
              <a:ahLst/>
              <a:cxnLst>
                <a:cxn ang="0">
                  <a:pos x="1184" y="0"/>
                </a:cxn>
                <a:cxn ang="0">
                  <a:pos x="1034" y="159"/>
                </a:cxn>
                <a:cxn ang="0">
                  <a:pos x="932" y="328"/>
                </a:cxn>
                <a:cxn ang="0">
                  <a:pos x="731" y="532"/>
                </a:cxn>
                <a:cxn ang="0">
                  <a:pos x="567" y="723"/>
                </a:cxn>
                <a:cxn ang="0">
                  <a:pos x="402" y="858"/>
                </a:cxn>
                <a:cxn ang="0">
                  <a:pos x="0" y="872"/>
                </a:cxn>
              </a:cxnLst>
              <a:rect l="0" t="0" r="r" b="b"/>
              <a:pathLst>
                <a:path w="1184" h="872">
                  <a:moveTo>
                    <a:pt x="1184" y="0"/>
                  </a:moveTo>
                  <a:lnTo>
                    <a:pt x="1034" y="159"/>
                  </a:lnTo>
                  <a:lnTo>
                    <a:pt x="932" y="328"/>
                  </a:lnTo>
                  <a:lnTo>
                    <a:pt x="731" y="532"/>
                  </a:lnTo>
                  <a:lnTo>
                    <a:pt x="567" y="723"/>
                  </a:lnTo>
                  <a:lnTo>
                    <a:pt x="402" y="858"/>
                  </a:lnTo>
                  <a:lnTo>
                    <a:pt x="0" y="872"/>
                  </a:lnTo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035" name="Freeform 11"/>
            <p:cNvSpPr>
              <a:spLocks/>
            </p:cNvSpPr>
            <p:nvPr/>
          </p:nvSpPr>
          <p:spPr bwMode="auto">
            <a:xfrm>
              <a:off x="282" y="746"/>
              <a:ext cx="1552" cy="236"/>
            </a:xfrm>
            <a:custGeom>
              <a:avLst/>
              <a:gdLst/>
              <a:ahLst/>
              <a:cxnLst>
                <a:cxn ang="0">
                  <a:pos x="1552" y="0"/>
                </a:cxn>
                <a:cxn ang="0">
                  <a:pos x="1193" y="189"/>
                </a:cxn>
                <a:cxn ang="0">
                  <a:pos x="858" y="218"/>
                </a:cxn>
                <a:cxn ang="0">
                  <a:pos x="629" y="206"/>
                </a:cxn>
                <a:cxn ang="0">
                  <a:pos x="306" y="236"/>
                </a:cxn>
                <a:cxn ang="0">
                  <a:pos x="124" y="218"/>
                </a:cxn>
                <a:cxn ang="0">
                  <a:pos x="0" y="206"/>
                </a:cxn>
              </a:cxnLst>
              <a:rect l="0" t="0" r="r" b="b"/>
              <a:pathLst>
                <a:path w="1552" h="236">
                  <a:moveTo>
                    <a:pt x="1552" y="0"/>
                  </a:moveTo>
                  <a:lnTo>
                    <a:pt x="1193" y="189"/>
                  </a:lnTo>
                  <a:lnTo>
                    <a:pt x="858" y="218"/>
                  </a:lnTo>
                  <a:lnTo>
                    <a:pt x="629" y="206"/>
                  </a:lnTo>
                  <a:lnTo>
                    <a:pt x="306" y="236"/>
                  </a:lnTo>
                  <a:lnTo>
                    <a:pt x="124" y="218"/>
                  </a:lnTo>
                  <a:lnTo>
                    <a:pt x="0" y="206"/>
                  </a:lnTo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auto">
            <a:xfrm>
              <a:off x="384" y="432"/>
              <a:ext cx="1296" cy="1056"/>
            </a:xfrm>
            <a:custGeom>
              <a:avLst/>
              <a:gdLst/>
              <a:ahLst/>
              <a:cxnLst>
                <a:cxn ang="0">
                  <a:pos x="1200" y="864"/>
                </a:cxn>
                <a:cxn ang="0">
                  <a:pos x="1248" y="768"/>
                </a:cxn>
                <a:cxn ang="0">
                  <a:pos x="1248" y="720"/>
                </a:cxn>
                <a:cxn ang="0">
                  <a:pos x="1296" y="432"/>
                </a:cxn>
                <a:cxn ang="0">
                  <a:pos x="864" y="144"/>
                </a:cxn>
                <a:cxn ang="0">
                  <a:pos x="480" y="0"/>
                </a:cxn>
                <a:cxn ang="0">
                  <a:pos x="144" y="96"/>
                </a:cxn>
                <a:cxn ang="0">
                  <a:pos x="96" y="384"/>
                </a:cxn>
                <a:cxn ang="0">
                  <a:pos x="0" y="528"/>
                </a:cxn>
                <a:cxn ang="0">
                  <a:pos x="48" y="720"/>
                </a:cxn>
                <a:cxn ang="0">
                  <a:pos x="144" y="864"/>
                </a:cxn>
                <a:cxn ang="0">
                  <a:pos x="288" y="1056"/>
                </a:cxn>
                <a:cxn ang="0">
                  <a:pos x="528" y="1056"/>
                </a:cxn>
                <a:cxn ang="0">
                  <a:pos x="768" y="1008"/>
                </a:cxn>
                <a:cxn ang="0">
                  <a:pos x="960" y="864"/>
                </a:cxn>
                <a:cxn ang="0">
                  <a:pos x="1104" y="672"/>
                </a:cxn>
                <a:cxn ang="0">
                  <a:pos x="1104" y="528"/>
                </a:cxn>
                <a:cxn ang="0">
                  <a:pos x="1008" y="384"/>
                </a:cxn>
                <a:cxn ang="0">
                  <a:pos x="816" y="144"/>
                </a:cxn>
              </a:cxnLst>
              <a:rect l="0" t="0" r="r" b="b"/>
              <a:pathLst>
                <a:path w="1296" h="1056">
                  <a:moveTo>
                    <a:pt x="1200" y="864"/>
                  </a:moveTo>
                  <a:lnTo>
                    <a:pt x="1248" y="768"/>
                  </a:lnTo>
                  <a:lnTo>
                    <a:pt x="1248" y="720"/>
                  </a:lnTo>
                  <a:lnTo>
                    <a:pt x="1296" y="432"/>
                  </a:lnTo>
                  <a:lnTo>
                    <a:pt x="864" y="144"/>
                  </a:lnTo>
                  <a:lnTo>
                    <a:pt x="480" y="0"/>
                  </a:lnTo>
                  <a:lnTo>
                    <a:pt x="144" y="96"/>
                  </a:lnTo>
                  <a:lnTo>
                    <a:pt x="96" y="384"/>
                  </a:lnTo>
                  <a:lnTo>
                    <a:pt x="0" y="528"/>
                  </a:lnTo>
                  <a:lnTo>
                    <a:pt x="48" y="720"/>
                  </a:lnTo>
                  <a:lnTo>
                    <a:pt x="144" y="864"/>
                  </a:lnTo>
                  <a:lnTo>
                    <a:pt x="288" y="1056"/>
                  </a:lnTo>
                  <a:lnTo>
                    <a:pt x="528" y="1056"/>
                  </a:lnTo>
                  <a:lnTo>
                    <a:pt x="768" y="1008"/>
                  </a:lnTo>
                  <a:lnTo>
                    <a:pt x="960" y="864"/>
                  </a:lnTo>
                  <a:lnTo>
                    <a:pt x="1104" y="672"/>
                  </a:lnTo>
                  <a:lnTo>
                    <a:pt x="1104" y="528"/>
                  </a:lnTo>
                  <a:lnTo>
                    <a:pt x="1008" y="384"/>
                  </a:lnTo>
                  <a:lnTo>
                    <a:pt x="816" y="144"/>
                  </a:lnTo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037" name="Freeform 13"/>
            <p:cNvSpPr>
              <a:spLocks/>
            </p:cNvSpPr>
            <p:nvPr/>
          </p:nvSpPr>
          <p:spPr bwMode="auto">
            <a:xfrm>
              <a:off x="576" y="576"/>
              <a:ext cx="720" cy="768"/>
            </a:xfrm>
            <a:custGeom>
              <a:avLst/>
              <a:gdLst/>
              <a:ahLst/>
              <a:cxnLst>
                <a:cxn ang="0">
                  <a:pos x="624" y="96"/>
                </a:cxn>
                <a:cxn ang="0">
                  <a:pos x="432" y="96"/>
                </a:cxn>
                <a:cxn ang="0">
                  <a:pos x="288" y="0"/>
                </a:cxn>
                <a:cxn ang="0">
                  <a:pos x="192" y="96"/>
                </a:cxn>
                <a:cxn ang="0">
                  <a:pos x="48" y="96"/>
                </a:cxn>
                <a:cxn ang="0">
                  <a:pos x="48" y="240"/>
                </a:cxn>
                <a:cxn ang="0">
                  <a:pos x="0" y="384"/>
                </a:cxn>
                <a:cxn ang="0">
                  <a:pos x="0" y="480"/>
                </a:cxn>
                <a:cxn ang="0">
                  <a:pos x="48" y="624"/>
                </a:cxn>
                <a:cxn ang="0">
                  <a:pos x="192" y="768"/>
                </a:cxn>
                <a:cxn ang="0">
                  <a:pos x="336" y="720"/>
                </a:cxn>
                <a:cxn ang="0">
                  <a:pos x="576" y="720"/>
                </a:cxn>
                <a:cxn ang="0">
                  <a:pos x="624" y="576"/>
                </a:cxn>
                <a:cxn ang="0">
                  <a:pos x="720" y="384"/>
                </a:cxn>
                <a:cxn ang="0">
                  <a:pos x="672" y="240"/>
                </a:cxn>
                <a:cxn ang="0">
                  <a:pos x="624" y="192"/>
                </a:cxn>
                <a:cxn ang="0">
                  <a:pos x="624" y="96"/>
                </a:cxn>
              </a:cxnLst>
              <a:rect l="0" t="0" r="r" b="b"/>
              <a:pathLst>
                <a:path w="720" h="768">
                  <a:moveTo>
                    <a:pt x="624" y="96"/>
                  </a:moveTo>
                  <a:lnTo>
                    <a:pt x="432" y="96"/>
                  </a:lnTo>
                  <a:lnTo>
                    <a:pt x="288" y="0"/>
                  </a:lnTo>
                  <a:lnTo>
                    <a:pt x="192" y="96"/>
                  </a:lnTo>
                  <a:lnTo>
                    <a:pt x="48" y="96"/>
                  </a:lnTo>
                  <a:lnTo>
                    <a:pt x="48" y="240"/>
                  </a:lnTo>
                  <a:lnTo>
                    <a:pt x="0" y="384"/>
                  </a:lnTo>
                  <a:lnTo>
                    <a:pt x="0" y="480"/>
                  </a:lnTo>
                  <a:lnTo>
                    <a:pt x="48" y="624"/>
                  </a:lnTo>
                  <a:lnTo>
                    <a:pt x="192" y="768"/>
                  </a:lnTo>
                  <a:lnTo>
                    <a:pt x="336" y="720"/>
                  </a:lnTo>
                  <a:lnTo>
                    <a:pt x="576" y="720"/>
                  </a:lnTo>
                  <a:lnTo>
                    <a:pt x="624" y="576"/>
                  </a:lnTo>
                  <a:lnTo>
                    <a:pt x="720" y="384"/>
                  </a:lnTo>
                  <a:lnTo>
                    <a:pt x="672" y="240"/>
                  </a:lnTo>
                  <a:lnTo>
                    <a:pt x="624" y="192"/>
                  </a:lnTo>
                  <a:lnTo>
                    <a:pt x="624" y="96"/>
                  </a:lnTo>
                  <a:close/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038" name="Freeform 14"/>
            <p:cNvSpPr>
              <a:spLocks/>
            </p:cNvSpPr>
            <p:nvPr/>
          </p:nvSpPr>
          <p:spPr bwMode="auto">
            <a:xfrm>
              <a:off x="672" y="720"/>
              <a:ext cx="480" cy="528"/>
            </a:xfrm>
            <a:custGeom>
              <a:avLst/>
              <a:gdLst/>
              <a:ahLst/>
              <a:cxnLst>
                <a:cxn ang="0">
                  <a:pos x="624" y="96"/>
                </a:cxn>
                <a:cxn ang="0">
                  <a:pos x="432" y="96"/>
                </a:cxn>
                <a:cxn ang="0">
                  <a:pos x="288" y="0"/>
                </a:cxn>
                <a:cxn ang="0">
                  <a:pos x="192" y="96"/>
                </a:cxn>
                <a:cxn ang="0">
                  <a:pos x="48" y="96"/>
                </a:cxn>
                <a:cxn ang="0">
                  <a:pos x="48" y="240"/>
                </a:cxn>
                <a:cxn ang="0">
                  <a:pos x="0" y="384"/>
                </a:cxn>
                <a:cxn ang="0">
                  <a:pos x="0" y="480"/>
                </a:cxn>
                <a:cxn ang="0">
                  <a:pos x="48" y="624"/>
                </a:cxn>
                <a:cxn ang="0">
                  <a:pos x="192" y="768"/>
                </a:cxn>
                <a:cxn ang="0">
                  <a:pos x="336" y="720"/>
                </a:cxn>
                <a:cxn ang="0">
                  <a:pos x="576" y="720"/>
                </a:cxn>
                <a:cxn ang="0">
                  <a:pos x="624" y="576"/>
                </a:cxn>
                <a:cxn ang="0">
                  <a:pos x="720" y="384"/>
                </a:cxn>
                <a:cxn ang="0">
                  <a:pos x="672" y="240"/>
                </a:cxn>
                <a:cxn ang="0">
                  <a:pos x="624" y="192"/>
                </a:cxn>
                <a:cxn ang="0">
                  <a:pos x="624" y="96"/>
                </a:cxn>
              </a:cxnLst>
              <a:rect l="0" t="0" r="r" b="b"/>
              <a:pathLst>
                <a:path w="720" h="768">
                  <a:moveTo>
                    <a:pt x="624" y="96"/>
                  </a:moveTo>
                  <a:lnTo>
                    <a:pt x="432" y="96"/>
                  </a:lnTo>
                  <a:lnTo>
                    <a:pt x="288" y="0"/>
                  </a:lnTo>
                  <a:lnTo>
                    <a:pt x="192" y="96"/>
                  </a:lnTo>
                  <a:lnTo>
                    <a:pt x="48" y="96"/>
                  </a:lnTo>
                  <a:lnTo>
                    <a:pt x="48" y="240"/>
                  </a:lnTo>
                  <a:lnTo>
                    <a:pt x="0" y="384"/>
                  </a:lnTo>
                  <a:lnTo>
                    <a:pt x="0" y="480"/>
                  </a:lnTo>
                  <a:lnTo>
                    <a:pt x="48" y="624"/>
                  </a:lnTo>
                  <a:lnTo>
                    <a:pt x="192" y="768"/>
                  </a:lnTo>
                  <a:lnTo>
                    <a:pt x="336" y="720"/>
                  </a:lnTo>
                  <a:lnTo>
                    <a:pt x="576" y="720"/>
                  </a:lnTo>
                  <a:lnTo>
                    <a:pt x="624" y="576"/>
                  </a:lnTo>
                  <a:lnTo>
                    <a:pt x="720" y="384"/>
                  </a:lnTo>
                  <a:lnTo>
                    <a:pt x="672" y="240"/>
                  </a:lnTo>
                  <a:lnTo>
                    <a:pt x="624" y="192"/>
                  </a:lnTo>
                  <a:lnTo>
                    <a:pt x="624" y="96"/>
                  </a:lnTo>
                  <a:close/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039" name="Freeform 15"/>
            <p:cNvSpPr>
              <a:spLocks/>
            </p:cNvSpPr>
            <p:nvPr/>
          </p:nvSpPr>
          <p:spPr bwMode="auto">
            <a:xfrm>
              <a:off x="768" y="816"/>
              <a:ext cx="288" cy="288"/>
            </a:xfrm>
            <a:custGeom>
              <a:avLst/>
              <a:gdLst/>
              <a:ahLst/>
              <a:cxnLst>
                <a:cxn ang="0">
                  <a:pos x="624" y="96"/>
                </a:cxn>
                <a:cxn ang="0">
                  <a:pos x="432" y="96"/>
                </a:cxn>
                <a:cxn ang="0">
                  <a:pos x="288" y="0"/>
                </a:cxn>
                <a:cxn ang="0">
                  <a:pos x="192" y="96"/>
                </a:cxn>
                <a:cxn ang="0">
                  <a:pos x="48" y="96"/>
                </a:cxn>
                <a:cxn ang="0">
                  <a:pos x="48" y="240"/>
                </a:cxn>
                <a:cxn ang="0">
                  <a:pos x="0" y="384"/>
                </a:cxn>
                <a:cxn ang="0">
                  <a:pos x="0" y="480"/>
                </a:cxn>
                <a:cxn ang="0">
                  <a:pos x="48" y="624"/>
                </a:cxn>
                <a:cxn ang="0">
                  <a:pos x="192" y="768"/>
                </a:cxn>
                <a:cxn ang="0">
                  <a:pos x="336" y="720"/>
                </a:cxn>
                <a:cxn ang="0">
                  <a:pos x="576" y="720"/>
                </a:cxn>
                <a:cxn ang="0">
                  <a:pos x="624" y="576"/>
                </a:cxn>
                <a:cxn ang="0">
                  <a:pos x="720" y="384"/>
                </a:cxn>
                <a:cxn ang="0">
                  <a:pos x="672" y="240"/>
                </a:cxn>
                <a:cxn ang="0">
                  <a:pos x="624" y="192"/>
                </a:cxn>
                <a:cxn ang="0">
                  <a:pos x="624" y="96"/>
                </a:cxn>
              </a:cxnLst>
              <a:rect l="0" t="0" r="r" b="b"/>
              <a:pathLst>
                <a:path w="720" h="768">
                  <a:moveTo>
                    <a:pt x="624" y="96"/>
                  </a:moveTo>
                  <a:lnTo>
                    <a:pt x="432" y="96"/>
                  </a:lnTo>
                  <a:lnTo>
                    <a:pt x="288" y="0"/>
                  </a:lnTo>
                  <a:lnTo>
                    <a:pt x="192" y="96"/>
                  </a:lnTo>
                  <a:lnTo>
                    <a:pt x="48" y="96"/>
                  </a:lnTo>
                  <a:lnTo>
                    <a:pt x="48" y="240"/>
                  </a:lnTo>
                  <a:lnTo>
                    <a:pt x="0" y="384"/>
                  </a:lnTo>
                  <a:lnTo>
                    <a:pt x="0" y="480"/>
                  </a:lnTo>
                  <a:lnTo>
                    <a:pt x="48" y="624"/>
                  </a:lnTo>
                  <a:lnTo>
                    <a:pt x="192" y="768"/>
                  </a:lnTo>
                  <a:lnTo>
                    <a:pt x="336" y="720"/>
                  </a:lnTo>
                  <a:lnTo>
                    <a:pt x="576" y="720"/>
                  </a:lnTo>
                  <a:lnTo>
                    <a:pt x="624" y="576"/>
                  </a:lnTo>
                  <a:lnTo>
                    <a:pt x="720" y="384"/>
                  </a:lnTo>
                  <a:lnTo>
                    <a:pt x="672" y="240"/>
                  </a:lnTo>
                  <a:lnTo>
                    <a:pt x="624" y="192"/>
                  </a:lnTo>
                  <a:lnTo>
                    <a:pt x="624" y="96"/>
                  </a:lnTo>
                  <a:close/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040" name="Freeform 16"/>
            <p:cNvSpPr>
              <a:spLocks/>
            </p:cNvSpPr>
            <p:nvPr/>
          </p:nvSpPr>
          <p:spPr bwMode="auto">
            <a:xfrm>
              <a:off x="364" y="1170"/>
              <a:ext cx="404" cy="46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16" y="318"/>
                </a:cxn>
                <a:cxn ang="0">
                  <a:pos x="212" y="414"/>
                </a:cxn>
                <a:cxn ang="0">
                  <a:pos x="404" y="462"/>
                </a:cxn>
              </a:cxnLst>
              <a:rect l="0" t="0" r="r" b="b"/>
              <a:pathLst>
                <a:path w="404" h="462">
                  <a:moveTo>
                    <a:pt x="0" y="0"/>
                  </a:moveTo>
                  <a:lnTo>
                    <a:pt x="116" y="318"/>
                  </a:lnTo>
                  <a:lnTo>
                    <a:pt x="212" y="414"/>
                  </a:lnTo>
                  <a:lnTo>
                    <a:pt x="404" y="462"/>
                  </a:lnTo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041" name="Freeform 17"/>
            <p:cNvSpPr>
              <a:spLocks/>
            </p:cNvSpPr>
            <p:nvPr/>
          </p:nvSpPr>
          <p:spPr bwMode="auto">
            <a:xfrm>
              <a:off x="364" y="1140"/>
              <a:ext cx="212" cy="684"/>
            </a:xfrm>
            <a:custGeom>
              <a:avLst/>
              <a:gdLst/>
              <a:ahLst/>
              <a:cxnLst>
                <a:cxn ang="0">
                  <a:pos x="212" y="684"/>
                </a:cxn>
                <a:cxn ang="0">
                  <a:pos x="68" y="492"/>
                </a:cxn>
                <a:cxn ang="0">
                  <a:pos x="68" y="396"/>
                </a:cxn>
                <a:cxn ang="0">
                  <a:pos x="0" y="0"/>
                </a:cxn>
              </a:cxnLst>
              <a:rect l="0" t="0" r="r" b="b"/>
              <a:pathLst>
                <a:path w="212" h="684">
                  <a:moveTo>
                    <a:pt x="212" y="684"/>
                  </a:moveTo>
                  <a:lnTo>
                    <a:pt x="68" y="492"/>
                  </a:lnTo>
                  <a:lnTo>
                    <a:pt x="68" y="396"/>
                  </a:lnTo>
                  <a:lnTo>
                    <a:pt x="0" y="0"/>
                  </a:lnTo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042" name="Freeform 18"/>
            <p:cNvSpPr>
              <a:spLocks/>
            </p:cNvSpPr>
            <p:nvPr/>
          </p:nvSpPr>
          <p:spPr bwMode="auto">
            <a:xfrm>
              <a:off x="1344" y="432"/>
              <a:ext cx="480" cy="8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2" y="192"/>
                </a:cxn>
                <a:cxn ang="0">
                  <a:pos x="480" y="336"/>
                </a:cxn>
                <a:cxn ang="0">
                  <a:pos x="336" y="528"/>
                </a:cxn>
                <a:cxn ang="0">
                  <a:pos x="336" y="816"/>
                </a:cxn>
              </a:cxnLst>
              <a:rect l="0" t="0" r="r" b="b"/>
              <a:pathLst>
                <a:path w="480" h="816">
                  <a:moveTo>
                    <a:pt x="0" y="0"/>
                  </a:moveTo>
                  <a:lnTo>
                    <a:pt x="192" y="192"/>
                  </a:lnTo>
                  <a:lnTo>
                    <a:pt x="480" y="336"/>
                  </a:lnTo>
                  <a:lnTo>
                    <a:pt x="336" y="528"/>
                  </a:lnTo>
                  <a:lnTo>
                    <a:pt x="336" y="816"/>
                  </a:lnTo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043" name="Freeform 19"/>
            <p:cNvSpPr>
              <a:spLocks/>
            </p:cNvSpPr>
            <p:nvPr/>
          </p:nvSpPr>
          <p:spPr bwMode="auto">
            <a:xfrm>
              <a:off x="192" y="624"/>
              <a:ext cx="960" cy="8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88" y="192"/>
                </a:cxn>
                <a:cxn ang="0">
                  <a:pos x="480" y="288"/>
                </a:cxn>
                <a:cxn ang="0">
                  <a:pos x="720" y="336"/>
                </a:cxn>
                <a:cxn ang="0">
                  <a:pos x="816" y="528"/>
                </a:cxn>
                <a:cxn ang="0">
                  <a:pos x="960" y="816"/>
                </a:cxn>
              </a:cxnLst>
              <a:rect l="0" t="0" r="r" b="b"/>
              <a:pathLst>
                <a:path w="960" h="816">
                  <a:moveTo>
                    <a:pt x="0" y="0"/>
                  </a:moveTo>
                  <a:lnTo>
                    <a:pt x="288" y="192"/>
                  </a:lnTo>
                  <a:lnTo>
                    <a:pt x="480" y="288"/>
                  </a:lnTo>
                  <a:lnTo>
                    <a:pt x="720" y="336"/>
                  </a:lnTo>
                  <a:lnTo>
                    <a:pt x="816" y="528"/>
                  </a:lnTo>
                  <a:lnTo>
                    <a:pt x="960" y="816"/>
                  </a:lnTo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044" name="Freeform 20"/>
            <p:cNvSpPr>
              <a:spLocks/>
            </p:cNvSpPr>
            <p:nvPr/>
          </p:nvSpPr>
          <p:spPr bwMode="auto">
            <a:xfrm>
              <a:off x="336" y="384"/>
              <a:ext cx="816" cy="768"/>
            </a:xfrm>
            <a:custGeom>
              <a:avLst/>
              <a:gdLst/>
              <a:ahLst/>
              <a:cxnLst>
                <a:cxn ang="0">
                  <a:pos x="816" y="0"/>
                </a:cxn>
                <a:cxn ang="0">
                  <a:pos x="624" y="480"/>
                </a:cxn>
                <a:cxn ang="0">
                  <a:pos x="576" y="576"/>
                </a:cxn>
                <a:cxn ang="0">
                  <a:pos x="288" y="768"/>
                </a:cxn>
                <a:cxn ang="0">
                  <a:pos x="0" y="768"/>
                </a:cxn>
              </a:cxnLst>
              <a:rect l="0" t="0" r="r" b="b"/>
              <a:pathLst>
                <a:path w="816" h="768">
                  <a:moveTo>
                    <a:pt x="816" y="0"/>
                  </a:moveTo>
                  <a:lnTo>
                    <a:pt x="624" y="480"/>
                  </a:lnTo>
                  <a:lnTo>
                    <a:pt x="576" y="576"/>
                  </a:lnTo>
                  <a:lnTo>
                    <a:pt x="288" y="768"/>
                  </a:lnTo>
                  <a:lnTo>
                    <a:pt x="0" y="768"/>
                  </a:lnTo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1045" name="Freeform 21"/>
            <p:cNvSpPr>
              <a:spLocks/>
            </p:cNvSpPr>
            <p:nvPr/>
          </p:nvSpPr>
          <p:spPr bwMode="auto">
            <a:xfrm>
              <a:off x="912" y="960"/>
              <a:ext cx="864" cy="14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84" y="144"/>
                </a:cxn>
                <a:cxn ang="0">
                  <a:pos x="864" y="96"/>
                </a:cxn>
              </a:cxnLst>
              <a:rect l="0" t="0" r="r" b="b"/>
              <a:pathLst>
                <a:path w="864" h="144">
                  <a:moveTo>
                    <a:pt x="0" y="0"/>
                  </a:moveTo>
                  <a:lnTo>
                    <a:pt x="384" y="144"/>
                  </a:lnTo>
                  <a:lnTo>
                    <a:pt x="864" y="96"/>
                  </a:lnTo>
                </a:path>
              </a:pathLst>
            </a:custGeom>
            <a:noFill/>
            <a:ln w="15875">
              <a:solidFill>
                <a:srgbClr val="B6B6B6"/>
              </a:solidFill>
              <a:round/>
              <a:headEnd/>
              <a:tailEnd/>
            </a:ln>
            <a:effectLst>
              <a:outerShdw dist="107763" dir="8100000" algn="ctr" rotWithShape="0">
                <a:schemeClr val="bg2">
                  <a:alpha val="50000"/>
                </a:schemeClr>
              </a:outerShdw>
            </a:effectLst>
          </p:spPr>
          <p:txBody>
            <a:bodyPr/>
            <a:lstStyle/>
            <a:p>
              <a:endParaRPr lang="ru-RU" dirty="0"/>
            </a:p>
          </p:txBody>
        </p:sp>
      </p:grpSp>
      <p:grpSp>
        <p:nvGrpSpPr>
          <p:cNvPr id="1046" name="Group 22"/>
          <p:cNvGrpSpPr>
            <a:grpSpLocks/>
          </p:cNvGrpSpPr>
          <p:nvPr/>
        </p:nvGrpSpPr>
        <p:grpSpPr bwMode="auto">
          <a:xfrm>
            <a:off x="0" y="0"/>
            <a:ext cx="9144000" cy="1752600"/>
            <a:chOff x="0" y="1536"/>
            <a:chExt cx="5760" cy="563"/>
          </a:xfrm>
        </p:grpSpPr>
        <p:pic>
          <p:nvPicPr>
            <p:cNvPr id="1047" name="Picture 23" descr="4_1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gray">
            <a:xfrm>
              <a:off x="0" y="1536"/>
              <a:ext cx="5760" cy="563"/>
            </a:xfrm>
            <a:prstGeom prst="rect">
              <a:avLst/>
            </a:prstGeom>
            <a:noFill/>
          </p:spPr>
        </p:pic>
        <p:pic>
          <p:nvPicPr>
            <p:cNvPr id="1048" name="Picture 24" descr="6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gray">
            <a:xfrm>
              <a:off x="5094" y="1536"/>
              <a:ext cx="666" cy="389"/>
            </a:xfrm>
            <a:prstGeom prst="rect">
              <a:avLst/>
            </a:prstGeom>
            <a:noFill/>
          </p:spPr>
        </p:pic>
        <p:pic>
          <p:nvPicPr>
            <p:cNvPr id="1049" name="Picture 25" descr="123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gray">
            <a:xfrm rot="930090">
              <a:off x="48" y="1580"/>
              <a:ext cx="543" cy="241"/>
            </a:xfrm>
            <a:prstGeom prst="rect">
              <a:avLst/>
            </a:prstGeom>
            <a:noFill/>
          </p:spPr>
        </p:pic>
      </p:grpSp>
      <p:pic>
        <p:nvPicPr>
          <p:cNvPr id="1050" name="Picture 26" descr="6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gray">
          <a:xfrm>
            <a:off x="0" y="0"/>
            <a:ext cx="1076325" cy="617538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788038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880515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333505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660761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822713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400119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449330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556127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343736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13459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354654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412063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446211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934883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772607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12025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184236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304167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407034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909580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928889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285613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92463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768261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166551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698572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808753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94076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2603739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89248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618753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968084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62086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5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103008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7" r:id="rId1"/>
    <p:sldLayoutId id="2147484058" r:id="rId2"/>
    <p:sldLayoutId id="2147484059" r:id="rId3"/>
    <p:sldLayoutId id="2147484060" r:id="rId4"/>
    <p:sldLayoutId id="2147484061" r:id="rId5"/>
    <p:sldLayoutId id="2147484062" r:id="rId6"/>
    <p:sldLayoutId id="2147484063" r:id="rId7"/>
    <p:sldLayoutId id="2147484064" r:id="rId8"/>
    <p:sldLayoutId id="2147484065" r:id="rId9"/>
    <p:sldLayoutId id="2147484066" r:id="rId10"/>
    <p:sldLayoutId id="214748406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16.11.2021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  <a:latin typeface="Trebuchet M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36028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13" Type="http://schemas.openxmlformats.org/officeDocument/2006/relationships/image" Target="../media/image25.png"/><Relationship Id="rId3" Type="http://schemas.openxmlformats.org/officeDocument/2006/relationships/diagramLayout" Target="../diagrams/layout10.xml"/><Relationship Id="rId7" Type="http://schemas.openxmlformats.org/officeDocument/2006/relationships/diagramData" Target="../diagrams/data11.xml"/><Relationship Id="rId12" Type="http://schemas.openxmlformats.org/officeDocument/2006/relationships/image" Target="../media/image24.jpe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84.xml"/><Relationship Id="rId6" Type="http://schemas.microsoft.com/office/2007/relationships/diagramDrawing" Target="../diagrams/drawing10.xml"/><Relationship Id="rId11" Type="http://schemas.microsoft.com/office/2007/relationships/diagramDrawing" Target="../diagrams/drawing11.xml"/><Relationship Id="rId5" Type="http://schemas.openxmlformats.org/officeDocument/2006/relationships/diagramColors" Target="../diagrams/colors10.xml"/><Relationship Id="rId10" Type="http://schemas.openxmlformats.org/officeDocument/2006/relationships/diagramColors" Target="../diagrams/colors11.xml"/><Relationship Id="rId4" Type="http://schemas.openxmlformats.org/officeDocument/2006/relationships/diagramQuickStyle" Target="../diagrams/quickStyle10.xml"/><Relationship Id="rId9" Type="http://schemas.openxmlformats.org/officeDocument/2006/relationships/diagramQuickStyle" Target="../diagrams/quickStyle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06.xml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9.xml"/><Relationship Id="rId4" Type="http://schemas.openxmlformats.org/officeDocument/2006/relationships/image" Target="../media/image32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5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72.xml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05.xml"/><Relationship Id="rId4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1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38.xml"/><Relationship Id="rId4" Type="http://schemas.openxmlformats.org/officeDocument/2006/relationships/image" Target="../media/image41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4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71.xml"/><Relationship Id="rId4" Type="http://schemas.openxmlformats.org/officeDocument/2006/relationships/image" Target="../media/image43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8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9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hyperlink" Target="https://cloud.mail.ru/public/2JGK/3T8Zex5Le" TargetMode="External"/><Relationship Id="rId1" Type="http://schemas.openxmlformats.org/officeDocument/2006/relationships/slideLayout" Target="../slideLayouts/slideLayout304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12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345.xml"/><Relationship Id="rId4" Type="http://schemas.openxmlformats.org/officeDocument/2006/relationships/image" Target="../media/image58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356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Relationship Id="rId9" Type="http://schemas.openxmlformats.org/officeDocument/2006/relationships/image" Target="../media/image6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7" Type="http://schemas.openxmlformats.org/officeDocument/2006/relationships/image" Target="../media/image72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367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74.png"/><Relationship Id="rId7" Type="http://schemas.openxmlformats.org/officeDocument/2006/relationships/image" Target="../media/image78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378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jpeg"/><Relationship Id="rId9" Type="http://schemas.openxmlformats.org/officeDocument/2006/relationships/image" Target="../media/image80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389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3" name="Rectangle 27"/>
          <p:cNvSpPr>
            <a:spLocks noGrp="1" noChangeArrowheads="1"/>
          </p:cNvSpPr>
          <p:nvPr>
            <p:ph type="ctrTitle"/>
          </p:nvPr>
        </p:nvSpPr>
        <p:spPr>
          <a:xfrm>
            <a:off x="683568" y="2060848"/>
            <a:ext cx="7772400" cy="1512168"/>
          </a:xfrm>
        </p:spPr>
        <p:txBody>
          <a:bodyPr/>
          <a:lstStyle/>
          <a:p>
            <a:r>
              <a:rPr lang="ru-RU" sz="3200" b="1" dirty="0" smtClean="0"/>
              <a:t>экологический проект</a:t>
            </a:r>
            <a:br>
              <a:rPr lang="ru-RU" sz="3200" b="1" dirty="0" smtClean="0"/>
            </a:br>
            <a:r>
              <a:rPr lang="ru-RU" sz="3200" b="1" dirty="0" smtClean="0">
                <a:solidFill>
                  <a:srgbClr val="C00000"/>
                </a:solidFill>
              </a:rPr>
              <a:t>«Там на невидимых дорожках</a:t>
            </a:r>
            <a:r>
              <a:rPr lang="en-US" sz="3200" b="1" dirty="0" smtClean="0">
                <a:solidFill>
                  <a:srgbClr val="C00000"/>
                </a:solidFill>
              </a:rPr>
              <a:t>…</a:t>
            </a:r>
            <a:r>
              <a:rPr lang="ru-RU" sz="3200" b="1" dirty="0" smtClean="0">
                <a:solidFill>
                  <a:srgbClr val="C00000"/>
                </a:solidFill>
              </a:rPr>
              <a:t> Уральского леса</a:t>
            </a:r>
            <a:r>
              <a:rPr lang="ru-RU" sz="3200" b="1" dirty="0" smtClean="0">
                <a:solidFill>
                  <a:srgbClr val="C00000"/>
                </a:solidFill>
              </a:rPr>
              <a:t>!»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4124" name="Rectangle 28"/>
          <p:cNvSpPr>
            <a:spLocks noGrp="1" noChangeArrowheads="1"/>
          </p:cNvSpPr>
          <p:nvPr>
            <p:ph type="subTitle" idx="1"/>
          </p:nvPr>
        </p:nvSpPr>
        <p:spPr>
          <a:xfrm>
            <a:off x="2051720" y="5337212"/>
            <a:ext cx="4104456" cy="1188132"/>
          </a:xfrm>
        </p:spPr>
        <p:txBody>
          <a:bodyPr/>
          <a:lstStyle/>
          <a:p>
            <a:r>
              <a:rPr lang="ru-RU" sz="2000" dirty="0" smtClean="0"/>
              <a:t>Руководитель</a:t>
            </a:r>
            <a:r>
              <a:rPr lang="ru-RU" sz="2000" dirty="0" smtClean="0"/>
              <a:t>:</a:t>
            </a:r>
          </a:p>
          <a:p>
            <a:r>
              <a:rPr lang="ru-RU" sz="2000" dirty="0" smtClean="0"/>
              <a:t> Реутова Ольга Леонидовна, воспитатель, ВКК</a:t>
            </a:r>
          </a:p>
          <a:p>
            <a:endParaRPr lang="ru-RU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343127" y="476672"/>
            <a:ext cx="8333329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1" i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МУНИЦИПАЛЬНОЕ АВТОНОМНОЕ ДОШКОЛЬНОЕ</a:t>
            </a:r>
            <a:endParaRPr lang="ru-RU" sz="1200" dirty="0">
              <a:solidFill>
                <a:srgbClr val="000000"/>
              </a:solidFill>
              <a:latin typeface="Times New Roman"/>
              <a:ea typeface="Calibri"/>
              <a:cs typeface="Times New Roman"/>
            </a:endParaRPr>
          </a:p>
          <a:p>
            <a:pPr lvl="0"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1" i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ОБРАЗОВАТЕЛЬНОЕ УЧРЕЖДЕНИЕ</a:t>
            </a:r>
            <a:endParaRPr lang="ru-RU" sz="1200" dirty="0">
              <a:solidFill>
                <a:srgbClr val="000000"/>
              </a:solidFill>
              <a:latin typeface="Times New Roman"/>
              <a:ea typeface="Calibri"/>
              <a:cs typeface="Times New Roman"/>
            </a:endParaRPr>
          </a:p>
          <a:p>
            <a:pPr lvl="0" algn="ctr" fontAlgn="auto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200" b="1" i="1" u="sng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ДЕТСКИЙ САД КОМБИНИРОВАННОГО ВИДА № 308 «ЖЕМЧУЖИНКА»</a:t>
            </a:r>
            <a:endParaRPr lang="ru-RU" sz="1200" dirty="0">
              <a:solidFill>
                <a:srgbClr val="000000"/>
              </a:solidFill>
              <a:latin typeface="Times New Roman"/>
              <a:ea typeface="Calibri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1556792"/>
            <a:ext cx="7772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Городская дистанционная игра викторина «</a:t>
            </a:r>
            <a:r>
              <a:rPr lang="ru-RU" dirty="0" err="1" smtClean="0"/>
              <a:t>Эколёнок</a:t>
            </a:r>
            <a:r>
              <a:rPr lang="ru-RU" dirty="0" smtClean="0"/>
              <a:t> 2021»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83568" y="4149080"/>
            <a:ext cx="64087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Команда: «Ёлочки, берёзки»</a:t>
            </a:r>
          </a:p>
          <a:p>
            <a:pPr algn="ctr"/>
            <a:r>
              <a:rPr lang="ru-RU" sz="3200" dirty="0" smtClean="0"/>
              <a:t>возраст: 6 лет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3" name="Rectangle 27"/>
          <p:cNvSpPr>
            <a:spLocks noGrp="1" noChangeArrowheads="1"/>
          </p:cNvSpPr>
          <p:nvPr>
            <p:ph type="ctrTitle"/>
          </p:nvPr>
        </p:nvSpPr>
        <p:spPr>
          <a:xfrm>
            <a:off x="685800" y="692696"/>
            <a:ext cx="7772400" cy="1728192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endParaRPr lang="ru-RU" sz="2800" dirty="0"/>
          </a:p>
        </p:txBody>
      </p:sp>
      <p:sp>
        <p:nvSpPr>
          <p:cNvPr id="4124" name="Rectangle 28"/>
          <p:cNvSpPr>
            <a:spLocks noGrp="1" noChangeArrowheads="1"/>
          </p:cNvSpPr>
          <p:nvPr>
            <p:ph type="subTitle" idx="1"/>
          </p:nvPr>
        </p:nvSpPr>
        <p:spPr>
          <a:xfrm>
            <a:off x="395536" y="260648"/>
            <a:ext cx="8352928" cy="1974304"/>
          </a:xfrm>
        </p:spPr>
        <p:txBody>
          <a:bodyPr/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endParaRPr lang="en-US" sz="2800" b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Чувство любви к Родине к родному краю – это одно из самых сильных чувств. Знакомство детей с  родным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краем: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географическими, природными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особенностями среднего Урала, с животным и растительным миром, воспитание  экологически грамотного поведения формирует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у них такие черты характера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, как человечность, доброта, ответственное отношение к природе, и к людям которые живут рядом, к потомкам, которым надо оставить Землю  пригодной для полноценной жизни.  Ведь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, яркие впечатления о родной природе, об истории родного края, полученные в детстве, нередко остаются в памяти человека на всю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жизнь. 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l"/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Воспитательные задачи  осложняются иногда  тем, что дети часто видят, как взрослые нарушают элементарные нормы общения с друг другом и с природой.</a:t>
            </a:r>
          </a:p>
          <a:p>
            <a:pPr algn="l"/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 этой целью мною был разработан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долгосрочный проект, </a:t>
            </a:r>
            <a:r>
              <a:rPr lang="ru-RU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расчитанный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на два года, «Там на невидимых дорожках… Уральского леса!»,  в который вошло множество </a:t>
            </a:r>
            <a:r>
              <a:rPr lang="ru-RU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подпроектов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 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для детей старшего дошкольного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возраста.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4635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Принципы организации образовательного процесса в ходе реализации проекта.</a:t>
            </a:r>
            <a:r>
              <a:rPr lang="ru-RU" sz="4000" dirty="0"/>
              <a:t/>
            </a:r>
            <a:br>
              <a:rPr lang="ru-RU" sz="4000" dirty="0"/>
            </a:br>
            <a:endParaRPr lang="ru-RU" sz="40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0084025"/>
              </p:ext>
            </p:extLst>
          </p:nvPr>
        </p:nvGraphicFramePr>
        <p:xfrm>
          <a:off x="539552" y="1484784"/>
          <a:ext cx="8064896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FA25334-D2A2-45E7-BF96-4E15ABD91E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0FA25334-D2A2-45E7-BF96-4E15ABD91E0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6B085D9-8D33-4263-957C-395DBC8CB7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56B085D9-8D33-4263-957C-395DBC8CB7A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43218F1-337E-484A-9ED9-3122E90738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graphicEl>
                                              <a:dgm id="{F43218F1-337E-484A-9ED9-3122E90738D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ECD70D5-2908-45A9-B81B-9752831067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>
                                            <p:graphicEl>
                                              <a:dgm id="{FECD70D5-2908-45A9-B81B-9752831067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C000875-4758-44C0-A95F-2596329AC2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>
                                            <p:graphicEl>
                                              <a:dgm id="{9C000875-4758-44C0-A95F-2596329AC2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4072931-28F4-4CA4-8363-83D096530A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>
                                            <p:graphicEl>
                                              <a:dgm id="{C4072931-28F4-4CA4-8363-83D096530A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BD9062F-1984-4C17-B380-2D4B81BF4D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>
                                            <p:graphicEl>
                                              <a:dgm id="{CBD9062F-1984-4C17-B380-2D4B81BF4DD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36ACB3-BD18-42EE-BD46-B19235973E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">
                                            <p:graphicEl>
                                              <a:dgm id="{CF36ACB3-BD18-42EE-BD46-B19235973E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10217"/>
            <a:ext cx="9036496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</a:rPr>
              <a:t>Структура проекта </a:t>
            </a:r>
            <a:br>
              <a:rPr lang="ru-RU" sz="2800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800" dirty="0" smtClean="0">
                <a:solidFill>
                  <a:schemeClr val="accent2">
                    <a:lumMod val="75000"/>
                  </a:schemeClr>
                </a:solidFill>
              </a:rPr>
              <a:t>«Там на невидимых дорожках … Уральского леса!»</a:t>
            </a:r>
            <a:br>
              <a:rPr lang="ru-RU" sz="2800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sz="4000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456335270"/>
              </p:ext>
            </p:extLst>
          </p:nvPr>
        </p:nvGraphicFramePr>
        <p:xfrm>
          <a:off x="233518" y="2262267"/>
          <a:ext cx="8695547" cy="4534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79512" y="1052736"/>
            <a:ext cx="8568952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15000"/>
              </a:lnSpc>
              <a:spcBef>
                <a:spcPct val="20000"/>
              </a:spcBef>
              <a:spcAft>
                <a:spcPts val="75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000" b="1" kern="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Целевой раздел </a:t>
            </a:r>
            <a:r>
              <a:rPr lang="ru-RU" sz="20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включает в себя цели, задачи </a:t>
            </a:r>
            <a:r>
              <a:rPr lang="ru-RU" sz="2000" kern="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подпроектов</a:t>
            </a:r>
            <a:r>
              <a:rPr lang="ru-RU" sz="20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и планируемые результаты освоения программы; принципы и подходы к организации образовательной деятельности с детьми.</a:t>
            </a:r>
            <a:endParaRPr lang="ru-RU" sz="2000" kern="0" dirty="0">
              <a:solidFill>
                <a:srgbClr val="00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8A00"/>
            </a:gs>
            <a:gs pos="100000">
              <a:srgbClr val="92D05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0217"/>
            <a:ext cx="8208912" cy="898503"/>
          </a:xfrm>
        </p:spPr>
        <p:txBody>
          <a:bodyPr/>
          <a:lstStyle/>
          <a:p>
            <a: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Содержательный раздел представлен в виде </a:t>
            </a:r>
            <a:r>
              <a:rPr lang="ru-RU" sz="2800" b="1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подпроектов</a:t>
            </a:r>
            <a: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5483504"/>
              </p:ext>
            </p:extLst>
          </p:nvPr>
        </p:nvGraphicFramePr>
        <p:xfrm>
          <a:off x="-36512" y="1600200"/>
          <a:ext cx="4546848" cy="4781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5109651"/>
              </p:ext>
            </p:extLst>
          </p:nvPr>
        </p:nvGraphicFramePr>
        <p:xfrm>
          <a:off x="4283968" y="1628800"/>
          <a:ext cx="4546848" cy="4781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27584" y="1052736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Растительный мир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5292080" y="1052736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Животный мир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6042284" y="3787024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П</a:t>
            </a:r>
            <a:r>
              <a:rPr lang="ru-RU" dirty="0" smtClean="0">
                <a:solidFill>
                  <a:schemeClr val="bg1"/>
                </a:solidFill>
              </a:rPr>
              <a:t>тицы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5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8892480" cy="922114"/>
          </a:xfrm>
        </p:spPr>
        <p:txBody>
          <a:bodyPr/>
          <a:lstStyle/>
          <a:p>
            <a:r>
              <a:rPr lang="ru-RU" sz="2000" b="1" dirty="0" smtClean="0">
                <a:solidFill>
                  <a:srgbClr val="9F2936">
                    <a:lumMod val="75000"/>
                  </a:srgbClr>
                </a:solidFill>
                <a:ea typeface="Times New Roman"/>
                <a:cs typeface="Times New Roman"/>
              </a:rPr>
              <a:t>3. </a:t>
            </a:r>
            <a:r>
              <a:rPr lang="ru-RU" sz="2000" b="1" dirty="0">
                <a:solidFill>
                  <a:srgbClr val="9F2936">
                    <a:lumMod val="75000"/>
                  </a:srgbClr>
                </a:solidFill>
                <a:ea typeface="Times New Roman"/>
                <a:cs typeface="Times New Roman"/>
              </a:rPr>
              <a:t>Организационный раздел </a:t>
            </a:r>
            <a:r>
              <a:rPr lang="ru-RU" sz="2000" dirty="0">
                <a:solidFill>
                  <a:prstClr val="black"/>
                </a:solidFill>
                <a:ea typeface="Times New Roman"/>
                <a:cs typeface="Times New Roman"/>
              </a:rPr>
              <a:t>включает в себя описание особенностей организации развивающей предметно-пространственной среды, обеспеченности методическими материалами и средствами обучения и воспитания по данной программе.</a:t>
            </a:r>
            <a:endParaRPr lang="ru-RU" sz="1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8455401"/>
              </p:ext>
            </p:extLst>
          </p:nvPr>
        </p:nvGraphicFramePr>
        <p:xfrm>
          <a:off x="375886" y="1916832"/>
          <a:ext cx="4206458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 rot="16200000">
            <a:off x="-615716" y="3846238"/>
            <a:ext cx="2391828" cy="40862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dirty="0" smtClean="0"/>
              <a:t>Виды деятельности </a:t>
            </a:r>
            <a:endParaRPr lang="ru-RU" dirty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464187436"/>
              </p:ext>
            </p:extLst>
          </p:nvPr>
        </p:nvGraphicFramePr>
        <p:xfrm>
          <a:off x="4662020" y="1916832"/>
          <a:ext cx="4230460" cy="47525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TextBox 6"/>
          <p:cNvSpPr txBox="1"/>
          <p:nvPr/>
        </p:nvSpPr>
        <p:spPr>
          <a:xfrm rot="16200000">
            <a:off x="2337259" y="3935550"/>
            <a:ext cx="4752526" cy="715089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Интеграция с образовательными областями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 animBg="1"/>
      <p:bldGraphic spid="6" grpId="0">
        <p:bldAsOne/>
      </p:bldGraphic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lnSpc>
                <a:spcPct val="115000"/>
              </a:lnSpc>
              <a:spcAft>
                <a:spcPts val="75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Тип проекта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:</a:t>
            </a:r>
            <a:b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информационно-практико-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ориентиронанный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игровой¸ творческий.</a:t>
            </a:r>
            <a: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продолжительности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:</a:t>
            </a:r>
            <a:b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долгосрочный (2 года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).</a:t>
            </a:r>
            <a:b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Включает в себя  10 </a:t>
            </a:r>
            <a:r>
              <a:rPr lang="ru-RU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подпроектов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где прописаны цели, задачи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  <a: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Участники проекта:</a:t>
            </a:r>
            <a: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Педагоги группы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Дети старшего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дошкольного возраста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Родители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Специалисты детского сада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Окружающий социум</a:t>
            </a:r>
            <a:r>
              <a:rPr lang="ru-RU" sz="2400" dirty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  <a:t/>
            </a:r>
            <a:br>
              <a:rPr lang="ru-RU" sz="2400" dirty="0">
                <a:solidFill>
                  <a:srgbClr val="000000"/>
                </a:solidFill>
                <a:latin typeface="Calibri"/>
                <a:ea typeface="Calibri"/>
                <a:cs typeface="Times New Roman"/>
              </a:rPr>
            </a:br>
            <a:endParaRPr lang="ru-RU" sz="2000" dirty="0">
              <a:solidFill>
                <a:schemeClr val="tx1"/>
              </a:solidFill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655506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40960" cy="1143000"/>
          </a:xfrm>
        </p:spPr>
        <p:txBody>
          <a:bodyPr/>
          <a:lstStyle/>
          <a:p>
            <a: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целей проекта</a:t>
            </a:r>
            <a:b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«Там на невидимых дорожках… Уральского леса» </a:t>
            </a:r>
            <a:b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осуществляется через:</a:t>
            </a:r>
            <a:endParaRPr lang="ru-RU" sz="28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3192571"/>
              </p:ext>
            </p:extLst>
          </p:nvPr>
        </p:nvGraphicFramePr>
        <p:xfrm>
          <a:off x="755576" y="1600200"/>
          <a:ext cx="7931224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4">
                                            <p:graphicEl>
                                              <a:dgm id="{40210EBA-7C7C-4986-8F29-554EE79792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graphicEl>
                                              <a:dgm id="{40210EBA-7C7C-4986-8F29-554EE79792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dgm id="{40210EBA-7C7C-4986-8F29-554EE79792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graphicEl>
                                              <a:dgm id="{40210EBA-7C7C-4986-8F29-554EE79792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1000" fill="hold"/>
                                        <p:tgtEl>
                                          <p:spTgt spid="4">
                                            <p:graphicEl>
                                              <a:dgm id="{25C7934C-4915-4B81-91E5-F5D3A3DE38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animClr clrSpc="rgb" dir="cw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graphicEl>
                                              <a:dgm id="{25C7934C-4915-4B81-91E5-F5D3A3DE38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graphicEl>
                                              <a:dgm id="{25C7934C-4915-4B81-91E5-F5D3A3DE38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graphicEl>
                                              <a:dgm id="{25C7934C-4915-4B81-91E5-F5D3A3DE38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1000" fill="hold"/>
                                        <p:tgtEl>
                                          <p:spTgt spid="4">
                                            <p:graphicEl>
                                              <a:dgm id="{5A9D276B-0A8C-4197-81C6-0B6BD14F1A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graphicEl>
                                              <a:dgm id="{5A9D276B-0A8C-4197-81C6-0B6BD14F1A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graphicEl>
                                              <a:dgm id="{5A9D276B-0A8C-4197-81C6-0B6BD14F1A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graphicEl>
                                              <a:dgm id="{5A9D276B-0A8C-4197-81C6-0B6BD14F1A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1000" fill="hold"/>
                                        <p:tgtEl>
                                          <p:spTgt spid="4">
                                            <p:graphicEl>
                                              <a:dgm id="{24EB5B96-236B-42DB-B7B6-C1711D178D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animClr clrSpc="rgb" dir="cw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graphicEl>
                                              <a:dgm id="{24EB5B96-236B-42DB-B7B6-C1711D178D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graphicEl>
                                              <a:dgm id="{24EB5B96-236B-42DB-B7B6-C1711D178D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graphicEl>
                                              <a:dgm id="{24EB5B96-236B-42DB-B7B6-C1711D178D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4">
                                            <p:graphicEl>
                                              <a:dgm id="{2DCBD9C2-F636-4238-A62E-D790B4F1BA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graphicEl>
                                              <a:dgm id="{2DCBD9C2-F636-4238-A62E-D790B4F1BA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graphicEl>
                                              <a:dgm id="{2DCBD9C2-F636-4238-A62E-D790B4F1BA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graphicEl>
                                              <a:dgm id="{2DCBD9C2-F636-4238-A62E-D790B4F1BA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1000" fill="hold"/>
                                        <p:tgtEl>
                                          <p:spTgt spid="4">
                                            <p:graphicEl>
                                              <a:dgm id="{ABF0DB33-3AD8-4A56-8F38-418C3EEE74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animClr clrSpc="rgb" dir="cw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graphicEl>
                                              <a:dgm id="{ABF0DB33-3AD8-4A56-8F38-418C3EEE74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set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graphicEl>
                                              <a:dgm id="{ABF0DB33-3AD8-4A56-8F38-418C3EEE74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graphicEl>
                                              <a:dgm id="{ABF0DB33-3AD8-4A56-8F38-418C3EEE74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1000" fill="hold"/>
                                        <p:tgtEl>
                                          <p:spTgt spid="4">
                                            <p:graphicEl>
                                              <a:dgm id="{8C1FCBC3-701F-49C3-A184-71514FF23C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animClr clrSpc="rgb" dir="cw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graphicEl>
                                              <a:dgm id="{8C1FCBC3-701F-49C3-A184-71514FF23C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set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graphicEl>
                                              <a:dgm id="{8C1FCBC3-701F-49C3-A184-71514FF23C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graphicEl>
                                              <a:dgm id="{8C1FCBC3-701F-49C3-A184-71514FF23C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1000" fill="hold"/>
                                        <p:tgtEl>
                                          <p:spTgt spid="4">
                                            <p:graphicEl>
                                              <a:dgm id="{921D2A28-A185-400E-ABB5-F85DFFE457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animClr clrSpc="rgb" dir="cw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graphicEl>
                                              <a:dgm id="{921D2A28-A185-400E-ABB5-F85DFFE457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graphicEl>
                                              <a:dgm id="{921D2A28-A185-400E-ABB5-F85DFFE457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graphicEl>
                                              <a:dgm id="{921D2A28-A185-400E-ABB5-F85DFFE457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1000" fill="hold"/>
                                        <p:tgtEl>
                                          <p:spTgt spid="4">
                                            <p:graphicEl>
                                              <a:dgm id="{588234DD-7CB6-40F1-9FB5-B6E6213039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animClr clrSpc="rgb" dir="cw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graphicEl>
                                              <a:dgm id="{588234DD-7CB6-40F1-9FB5-B6E6213039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set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graphicEl>
                                              <a:dgm id="{588234DD-7CB6-40F1-9FB5-B6E6213039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graphicEl>
                                              <a:dgm id="{588234DD-7CB6-40F1-9FB5-B6E6213039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" dur="1000" fill="hold"/>
                                        <p:tgtEl>
                                          <p:spTgt spid="4">
                                            <p:graphicEl>
                                              <a:dgm id="{D4B39933-8E92-479B-AC02-B10EF7CAB9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animClr clrSpc="rgb" dir="cw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graphicEl>
                                              <a:dgm id="{D4B39933-8E92-479B-AC02-B10EF7CAB9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set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graphicEl>
                                              <a:dgm id="{D4B39933-8E92-479B-AC02-B10EF7CAB9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graphicEl>
                                              <a:dgm id="{D4B39933-8E92-479B-AC02-B10EF7CAB9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1000" fill="hold"/>
                                        <p:tgtEl>
                                          <p:spTgt spid="4">
                                            <p:graphicEl>
                                              <a:dgm id="{E354A82A-166A-4C77-86A5-94EAA6193A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animClr clrSpc="rgb" dir="cw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graphicEl>
                                              <a:dgm id="{E354A82A-166A-4C77-86A5-94EAA6193A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set>
                                      <p:cBhvr>
                                        <p:cTn id="68" dur="1000" fill="hold"/>
                                        <p:tgtEl>
                                          <p:spTgt spid="4">
                                            <p:graphicEl>
                                              <a:dgm id="{E354A82A-166A-4C77-86A5-94EAA6193A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1000" fill="hold"/>
                                        <p:tgtEl>
                                          <p:spTgt spid="4">
                                            <p:graphicEl>
                                              <a:dgm id="{E354A82A-166A-4C77-86A5-94EAA6193A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1000" fill="hold"/>
                                        <p:tgtEl>
                                          <p:spTgt spid="4">
                                            <p:graphicEl>
                                              <a:dgm id="{87BB01A8-9B7C-4488-9240-645F028672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animClr clrSpc="rgb" dir="cw">
                                      <p:cBhvr>
                                        <p:cTn id="73" dur="1000" fill="hold"/>
                                        <p:tgtEl>
                                          <p:spTgt spid="4">
                                            <p:graphicEl>
                                              <a:dgm id="{87BB01A8-9B7C-4488-9240-645F028672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set>
                                      <p:cBhvr>
                                        <p:cTn id="74" dur="1000" fill="hold"/>
                                        <p:tgtEl>
                                          <p:spTgt spid="4">
                                            <p:graphicEl>
                                              <a:dgm id="{87BB01A8-9B7C-4488-9240-645F028672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1000" fill="hold"/>
                                        <p:tgtEl>
                                          <p:spTgt spid="4">
                                            <p:graphicEl>
                                              <a:dgm id="{87BB01A8-9B7C-4488-9240-645F028672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7125801"/>
              </p:ext>
            </p:extLst>
          </p:nvPr>
        </p:nvGraphicFramePr>
        <p:xfrm>
          <a:off x="611560" y="404664"/>
          <a:ext cx="8301608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340B1C2-3B8F-49F7-B8CE-4CBC869EDC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340B1C2-3B8F-49F7-B8CE-4CBC869EDC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7728BDC-448C-4F97-BD0E-517018ACAE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77728BDC-448C-4F97-BD0E-517018ACAE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6A24C14-0C3A-4421-8F83-386CB45906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86A24C14-0C3A-4421-8F83-386CB45906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8D2C2AA-6A71-4757-9F6A-A02B72FA92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08D2C2AA-6A71-4757-9F6A-A02B72FA92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432C6B0-3D2E-453D-AA89-F54041823F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A432C6B0-3D2E-453D-AA89-F54041823F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91A6C5C-8763-486C-AA36-EF03CB9792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691A6C5C-8763-486C-AA36-EF03CB9792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3D91873-C50A-40A0-9460-2552693471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33D91873-C50A-40A0-9460-2552693471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85BC51E-EB94-4EB6-91CA-CED9AE1C15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385BC51E-EB94-4EB6-91CA-CED9AE1C15D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00E3D73-8C14-4F6D-84C1-BDF884E7AE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900E3D73-8C14-4F6D-84C1-BDF884E7AE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/>
              <a:t>Планируемые результаты</a:t>
            </a:r>
            <a:br>
              <a:rPr lang="ru-RU" sz="4000" b="1" dirty="0" smtClean="0"/>
            </a:br>
            <a:r>
              <a:rPr lang="ru-RU" sz="2800" b="1" dirty="0"/>
              <a:t>Прогнозируемый результат - это ребёнок: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9668543"/>
              </p:ext>
            </p:extLst>
          </p:nvPr>
        </p:nvGraphicFramePr>
        <p:xfrm>
          <a:off x="755576" y="1600200"/>
          <a:ext cx="7931224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6055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4">
                                            <p:graphicEl>
                                              <a:dgm id="{40210EBA-7C7C-4986-8F29-554EE79792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graphicEl>
                                              <a:dgm id="{40210EBA-7C7C-4986-8F29-554EE79792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dgm id="{40210EBA-7C7C-4986-8F29-554EE79792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graphicEl>
                                              <a:dgm id="{40210EBA-7C7C-4986-8F29-554EE79792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1000" fill="hold"/>
                                        <p:tgtEl>
                                          <p:spTgt spid="4">
                                            <p:graphicEl>
                                              <a:dgm id="{25C7934C-4915-4B81-91E5-F5D3A3DE38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animClr clrSpc="rgb" dir="cw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graphicEl>
                                              <a:dgm id="{25C7934C-4915-4B81-91E5-F5D3A3DE38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graphicEl>
                                              <a:dgm id="{25C7934C-4915-4B81-91E5-F5D3A3DE38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graphicEl>
                                              <a:dgm id="{25C7934C-4915-4B81-91E5-F5D3A3DE38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1000" fill="hold"/>
                                        <p:tgtEl>
                                          <p:spTgt spid="4">
                                            <p:graphicEl>
                                              <a:dgm id="{5A9D276B-0A8C-4197-81C6-0B6BD14F1A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graphicEl>
                                              <a:dgm id="{5A9D276B-0A8C-4197-81C6-0B6BD14F1A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graphicEl>
                                              <a:dgm id="{5A9D276B-0A8C-4197-81C6-0B6BD14F1A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graphicEl>
                                              <a:dgm id="{5A9D276B-0A8C-4197-81C6-0B6BD14F1A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1000" fill="hold"/>
                                        <p:tgtEl>
                                          <p:spTgt spid="4">
                                            <p:graphicEl>
                                              <a:dgm id="{24EB5B96-236B-42DB-B7B6-C1711D178D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animClr clrSpc="rgb" dir="cw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graphicEl>
                                              <a:dgm id="{24EB5B96-236B-42DB-B7B6-C1711D178D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graphicEl>
                                              <a:dgm id="{24EB5B96-236B-42DB-B7B6-C1711D178D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graphicEl>
                                              <a:dgm id="{24EB5B96-236B-42DB-B7B6-C1711D178D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1000" fill="hold"/>
                                        <p:tgtEl>
                                          <p:spTgt spid="4">
                                            <p:graphicEl>
                                              <a:dgm id="{2DCBD9C2-F636-4238-A62E-D790B4F1BA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animClr clrSpc="rgb" dir="cw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graphicEl>
                                              <a:dgm id="{2DCBD9C2-F636-4238-A62E-D790B4F1BA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set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graphicEl>
                                              <a:dgm id="{2DCBD9C2-F636-4238-A62E-D790B4F1BA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graphicEl>
                                              <a:dgm id="{2DCBD9C2-F636-4238-A62E-D790B4F1BA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1000" fill="hold"/>
                                        <p:tgtEl>
                                          <p:spTgt spid="4">
                                            <p:graphicEl>
                                              <a:dgm id="{ABF0DB33-3AD8-4A56-8F38-418C3EEE74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animClr clrSpc="rgb" dir="cw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graphicEl>
                                              <a:dgm id="{ABF0DB33-3AD8-4A56-8F38-418C3EEE74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set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graphicEl>
                                              <a:dgm id="{ABF0DB33-3AD8-4A56-8F38-418C3EEE74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graphicEl>
                                              <a:dgm id="{ABF0DB33-3AD8-4A56-8F38-418C3EEE74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1000" fill="hold"/>
                                        <p:tgtEl>
                                          <p:spTgt spid="4">
                                            <p:graphicEl>
                                              <a:dgm id="{8C1FCBC3-701F-49C3-A184-71514FF23C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animClr clrSpc="rgb" dir="cw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graphicEl>
                                              <a:dgm id="{8C1FCBC3-701F-49C3-A184-71514FF23C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set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graphicEl>
                                              <a:dgm id="{8C1FCBC3-701F-49C3-A184-71514FF23C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graphicEl>
                                              <a:dgm id="{8C1FCBC3-701F-49C3-A184-71514FF23C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1000" fill="hold"/>
                                        <p:tgtEl>
                                          <p:spTgt spid="4">
                                            <p:graphicEl>
                                              <a:dgm id="{921D2A28-A185-400E-ABB5-F85DFFE457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animClr clrSpc="rgb" dir="cw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graphicEl>
                                              <a:dgm id="{921D2A28-A185-400E-ABB5-F85DFFE457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graphicEl>
                                              <a:dgm id="{921D2A28-A185-400E-ABB5-F85DFFE457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graphicEl>
                                              <a:dgm id="{921D2A28-A185-400E-ABB5-F85DFFE457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1000" fill="hold"/>
                                        <p:tgtEl>
                                          <p:spTgt spid="4">
                                            <p:graphicEl>
                                              <a:dgm id="{588234DD-7CB6-40F1-9FB5-B6E6213039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animClr clrSpc="rgb" dir="cw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graphicEl>
                                              <a:dgm id="{588234DD-7CB6-40F1-9FB5-B6E6213039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set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graphicEl>
                                              <a:dgm id="{588234DD-7CB6-40F1-9FB5-B6E6213039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graphicEl>
                                              <a:dgm id="{588234DD-7CB6-40F1-9FB5-B6E6213039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" dur="1000" fill="hold"/>
                                        <p:tgtEl>
                                          <p:spTgt spid="4">
                                            <p:graphicEl>
                                              <a:dgm id="{D4B39933-8E92-479B-AC02-B10EF7CAB9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animClr clrSpc="rgb" dir="cw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graphicEl>
                                              <a:dgm id="{D4B39933-8E92-479B-AC02-B10EF7CAB9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set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graphicEl>
                                              <a:dgm id="{D4B39933-8E92-479B-AC02-B10EF7CAB9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graphicEl>
                                              <a:dgm id="{D4B39933-8E92-479B-AC02-B10EF7CAB9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1000" fill="hold"/>
                                        <p:tgtEl>
                                          <p:spTgt spid="4">
                                            <p:graphicEl>
                                              <a:dgm id="{E354A82A-166A-4C77-86A5-94EAA6193A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animClr clrSpc="rgb" dir="cw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graphicEl>
                                              <a:dgm id="{E354A82A-166A-4C77-86A5-94EAA6193A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set>
                                      <p:cBhvr>
                                        <p:cTn id="68" dur="1000" fill="hold"/>
                                        <p:tgtEl>
                                          <p:spTgt spid="4">
                                            <p:graphicEl>
                                              <a:dgm id="{E354A82A-166A-4C77-86A5-94EAA6193A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1000" fill="hold"/>
                                        <p:tgtEl>
                                          <p:spTgt spid="4">
                                            <p:graphicEl>
                                              <a:dgm id="{E354A82A-166A-4C77-86A5-94EAA6193A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19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1000" fill="hold"/>
                                        <p:tgtEl>
                                          <p:spTgt spid="4">
                                            <p:graphicEl>
                                              <a:dgm id="{87BB01A8-9B7C-4488-9240-645F028672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animClr clrSpc="rgb" dir="cw">
                                      <p:cBhvr>
                                        <p:cTn id="73" dur="1000" fill="hold"/>
                                        <p:tgtEl>
                                          <p:spTgt spid="4">
                                            <p:graphicEl>
                                              <a:dgm id="{87BB01A8-9B7C-4488-9240-645F028672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F4555"/>
                                      </p:to>
                                    </p:animClr>
                                    <p:set>
                                      <p:cBhvr>
                                        <p:cTn id="74" dur="1000" fill="hold"/>
                                        <p:tgtEl>
                                          <p:spTgt spid="4">
                                            <p:graphicEl>
                                              <a:dgm id="{87BB01A8-9B7C-4488-9240-645F028672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1000" fill="hold"/>
                                        <p:tgtEl>
                                          <p:spTgt spid="4">
                                            <p:graphicEl>
                                              <a:dgm id="{87BB01A8-9B7C-4488-9240-645F028672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Picture 2" descr="C:\Users\Виктор\Desktop\337521175800afed367c9ec03b77ba68c5765dccc4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67"/>
            <a:ext cx="9137646" cy="6853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Блок-схема: альтернативный процесс 5"/>
          <p:cNvSpPr/>
          <p:nvPr/>
        </p:nvSpPr>
        <p:spPr>
          <a:xfrm>
            <a:off x="1419925" y="3140968"/>
            <a:ext cx="6336705" cy="1944216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srgbClr val="212745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03901" y="3140968"/>
            <a:ext cx="67687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5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Подпроект</a:t>
            </a:r>
            <a:endParaRPr lang="ru-RU" sz="54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5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«Дикие животные</a:t>
            </a:r>
            <a:endParaRPr lang="ru-RU" sz="54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04622" y="5301208"/>
            <a:ext cx="39604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srgbClr val="002060"/>
                </a:solidFill>
                <a:latin typeface="Trebuchet MS"/>
              </a:rPr>
              <a:t>Составитель  воспитатель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srgbClr val="002060"/>
                </a:solidFill>
                <a:latin typeface="Trebuchet MS"/>
              </a:rPr>
              <a:t>Высшей кв. категории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srgbClr val="002060"/>
                </a:solidFill>
                <a:latin typeface="Trebuchet MS"/>
              </a:rPr>
              <a:t>Реутова Ольга Леонидовна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srgbClr val="002060"/>
                </a:solidFill>
                <a:latin typeface="Trebuchet MS"/>
              </a:rPr>
              <a:t>МАДОУ № 308 «Жемчужинка»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8849672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Виктор\Desktop\видеофильмы обучающие\как готовятся к зиме дикие животные\страницы презентации\Слайд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05354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332656"/>
            <a:ext cx="8712968" cy="6525344"/>
          </a:xfrm>
        </p:spPr>
        <p:txBody>
          <a:bodyPr>
            <a:normAutofit fontScale="62500" lnSpcReduction="20000"/>
          </a:bodyPr>
          <a:lstStyle/>
          <a:p>
            <a:pPr marL="45720" indent="0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  <a:buNone/>
            </a:pPr>
            <a:r>
              <a:rPr lang="ru-RU" sz="2900" b="1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Проект</a:t>
            </a:r>
            <a:r>
              <a:rPr lang="ru-RU" sz="2900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: </a:t>
            </a:r>
            <a:r>
              <a:rPr lang="ru-RU" sz="2900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краткосрочный.</a:t>
            </a:r>
            <a:r>
              <a:rPr lang="ru-RU" sz="2900" dirty="0" smtClean="0">
                <a:latin typeface="Calibri"/>
                <a:ea typeface="Times New Roman"/>
                <a:cs typeface="Times New Roman"/>
              </a:rPr>
              <a:t>  </a:t>
            </a:r>
            <a:r>
              <a:rPr lang="ru-RU" sz="2900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информационно </a:t>
            </a:r>
            <a:r>
              <a:rPr lang="ru-RU" sz="2900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– творческий</a:t>
            </a:r>
            <a:endParaRPr lang="ru-RU" sz="2900" dirty="0">
              <a:latin typeface="Calibri"/>
              <a:ea typeface="Calibri"/>
              <a:cs typeface="Times New Roman"/>
            </a:endParaRPr>
          </a:p>
          <a:p>
            <a:pPr marL="45720" indent="0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  <a:buNone/>
            </a:pPr>
            <a:r>
              <a:rPr lang="ru-RU" sz="2900" b="1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Участники</a:t>
            </a:r>
            <a:r>
              <a:rPr lang="ru-RU" sz="2900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: воспитатель, дети, родители</a:t>
            </a:r>
            <a:r>
              <a:rPr lang="ru-RU" sz="2900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2900" dirty="0">
              <a:latin typeface="Calibri"/>
              <a:ea typeface="Calibri"/>
              <a:cs typeface="Times New Roman"/>
            </a:endParaRPr>
          </a:p>
          <a:p>
            <a:pPr marL="4572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900" b="1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Актуальность:</a:t>
            </a:r>
            <a:endParaRPr lang="ru-RU" sz="2900" dirty="0">
              <a:latin typeface="Calibri"/>
              <a:ea typeface="Calibri"/>
              <a:cs typeface="Times New Roman"/>
            </a:endParaRPr>
          </a:p>
          <a:p>
            <a:pPr marL="4572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900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Дети в недостаточной степени имеют представление об образе жизни, повадках, питании диких животных</a:t>
            </a:r>
            <a:r>
              <a:rPr lang="ru-RU" sz="2900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2900" dirty="0">
              <a:latin typeface="Calibri"/>
              <a:ea typeface="Calibri"/>
              <a:cs typeface="Times New Roman"/>
            </a:endParaRPr>
          </a:p>
          <a:p>
            <a:pPr marL="4572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900" b="1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Цель:</a:t>
            </a:r>
            <a:endParaRPr lang="ru-RU" sz="2900" dirty="0">
              <a:latin typeface="Calibri"/>
              <a:ea typeface="Calibri"/>
              <a:cs typeface="Times New Roman"/>
            </a:endParaRPr>
          </a:p>
          <a:p>
            <a:pPr marL="4572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900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Развивать устойчивый познавательный интерес к диким животным, как к живым существам.</a:t>
            </a:r>
            <a:endParaRPr lang="ru-RU" sz="2900" dirty="0">
              <a:latin typeface="Calibri"/>
              <a:ea typeface="Calibri"/>
              <a:cs typeface="Times New Roman"/>
            </a:endParaRPr>
          </a:p>
          <a:p>
            <a:pPr marL="4572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900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Создавать в группе условия для расширения представления о </a:t>
            </a:r>
            <a:r>
              <a:rPr lang="ru-RU" sz="2900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животных.</a:t>
            </a:r>
            <a:endParaRPr lang="ru-RU" sz="2900" dirty="0">
              <a:latin typeface="Calibri"/>
              <a:ea typeface="Calibri"/>
              <a:cs typeface="Times New Roman"/>
            </a:endParaRPr>
          </a:p>
          <a:p>
            <a:pPr marL="45720" lvl="0" indent="0">
              <a:lnSpc>
                <a:spcPct val="115000"/>
              </a:lnSpc>
              <a:spcAft>
                <a:spcPts val="0"/>
              </a:spcAft>
              <a:buClr>
                <a:srgbClr val="F14124">
                  <a:lumMod val="75000"/>
                </a:srgbClr>
              </a:buClr>
              <a:buNone/>
            </a:pPr>
            <a:r>
              <a:rPr lang="ru-RU" sz="2900" b="1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Задачи:</a:t>
            </a:r>
            <a:endParaRPr lang="ru-RU" sz="2900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Calibri"/>
              <a:cs typeface="Times New Roman"/>
            </a:endParaRPr>
          </a:p>
          <a:p>
            <a:pPr lvl="0" indent="0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  <a:buClr>
                <a:srgbClr val="F14124">
                  <a:lumMod val="75000"/>
                </a:srgbClr>
              </a:buClr>
              <a:buNone/>
            </a:pPr>
            <a:r>
              <a:rPr lang="ru-RU" sz="2900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1. Расширять знания детей о диких животных.</a:t>
            </a:r>
            <a:endParaRPr lang="ru-RU" sz="2900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Calibri"/>
              <a:cs typeface="Times New Roman"/>
            </a:endParaRPr>
          </a:p>
          <a:p>
            <a:pPr lvl="0" indent="0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  <a:buClr>
                <a:srgbClr val="F14124">
                  <a:lumMod val="75000"/>
                </a:srgbClr>
              </a:buClr>
              <a:buNone/>
            </a:pPr>
            <a:r>
              <a:rPr lang="ru-RU" sz="2900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2. Расширять представления о жизни этих животных.</a:t>
            </a:r>
            <a:endParaRPr lang="ru-RU" sz="2900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Calibri"/>
              <a:cs typeface="Times New Roman"/>
            </a:endParaRPr>
          </a:p>
          <a:p>
            <a:pPr lvl="0" indent="0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  <a:buClr>
                <a:srgbClr val="F14124">
                  <a:lumMod val="75000"/>
                </a:srgbClr>
              </a:buClr>
              <a:buNone/>
            </a:pPr>
            <a:r>
              <a:rPr lang="ru-RU" sz="2900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3. Побуждать детей к доброжелательному отношению к животным.</a:t>
            </a:r>
            <a:endParaRPr lang="ru-RU" sz="2900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Calibri"/>
              <a:cs typeface="Times New Roman"/>
            </a:endParaRPr>
          </a:p>
          <a:p>
            <a:pPr marL="48895" lvl="0" indent="0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  <a:buClr>
                <a:srgbClr val="F14124">
                  <a:lumMod val="75000"/>
                </a:srgbClr>
              </a:buClr>
              <a:buNone/>
            </a:pPr>
            <a:r>
              <a:rPr lang="ru-RU" sz="2900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   4. Формировать навыки художественного </a:t>
            </a:r>
            <a:r>
              <a:rPr lang="ru-RU" sz="2900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исполнения </a:t>
            </a:r>
            <a:r>
              <a:rPr lang="ru-RU" sz="2900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различных образов в </a:t>
            </a:r>
            <a:r>
              <a:rPr lang="ru-RU" sz="2900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играх.</a:t>
            </a:r>
            <a:endParaRPr lang="ru-RU" sz="2900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Calibri"/>
              <a:cs typeface="Times New Roman"/>
            </a:endParaRPr>
          </a:p>
          <a:p>
            <a:pPr lvl="0" indent="0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  <a:buClr>
                <a:srgbClr val="F14124">
                  <a:lumMod val="75000"/>
                </a:srgbClr>
              </a:buClr>
              <a:buNone/>
            </a:pPr>
            <a:r>
              <a:rPr lang="ru-RU" sz="2900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5. Способствовать развитию памяти и </a:t>
            </a:r>
            <a:r>
              <a:rPr lang="ru-RU" sz="2900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восприятия.</a:t>
            </a:r>
            <a:endParaRPr lang="ru-RU" sz="2900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Calibri"/>
              <a:cs typeface="Times New Roman"/>
            </a:endParaRPr>
          </a:p>
          <a:p>
            <a:pPr lvl="0" indent="0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  <a:buClr>
                <a:srgbClr val="F14124">
                  <a:lumMod val="75000"/>
                </a:srgbClr>
              </a:buClr>
              <a:buNone/>
            </a:pPr>
            <a:r>
              <a:rPr lang="ru-RU" sz="2900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6. Учить называть взрослого животного и </a:t>
            </a:r>
            <a:r>
              <a:rPr lang="ru-RU" sz="2900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детёныша.</a:t>
            </a:r>
            <a:endParaRPr lang="ru-RU" sz="2900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Calibri"/>
              <a:cs typeface="Times New Roman"/>
            </a:endParaRPr>
          </a:p>
          <a:p>
            <a:pPr lvl="0" indent="0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  <a:buClr>
                <a:srgbClr val="F14124">
                  <a:lumMod val="75000"/>
                </a:srgbClr>
              </a:buClr>
              <a:buNone/>
            </a:pPr>
            <a:r>
              <a:rPr lang="ru-RU" sz="2900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7. Воспитывать эстетические чувства</a:t>
            </a:r>
            <a:endParaRPr lang="ru-RU" sz="2900" dirty="0">
              <a:solidFill>
                <a:prstClr val="black">
                  <a:lumMod val="75000"/>
                  <a:lumOff val="25000"/>
                </a:prstClr>
              </a:solidFill>
              <a:latin typeface="Calibri"/>
              <a:ea typeface="Calibri"/>
              <a:cs typeface="Times New Roman"/>
            </a:endParaRPr>
          </a:p>
          <a:p>
            <a:pPr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9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Продолжительность проекта</a:t>
            </a:r>
            <a:r>
              <a:rPr lang="ru-RU" sz="29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: 4 недели</a:t>
            </a:r>
            <a:endParaRPr lang="ru-RU" sz="29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16374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1268760"/>
            <a:ext cx="280831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b="1" dirty="0">
                <a:solidFill>
                  <a:prstClr val="black"/>
                </a:solidFill>
                <a:cs typeface="Arial" charset="0"/>
              </a:rPr>
              <a:t>Словесные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ru-RU" dirty="0">
              <a:solidFill>
                <a:prstClr val="black"/>
              </a:solidFill>
              <a:cs typeface="Arial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charset="0"/>
              </a:rPr>
              <a:t>Беседы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charset="0"/>
              </a:rPr>
              <a:t>Чтение художественной и познавательной литературы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charset="0"/>
              </a:rPr>
              <a:t>Составление рассказов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charset="0"/>
              </a:rPr>
              <a:t>Словотворчество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charset="0"/>
              </a:rPr>
              <a:t>Решение проблемных ситуаций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charset="0"/>
              </a:rPr>
              <a:t>Прослушивание видео и аудио материалов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charset="0"/>
              </a:rPr>
              <a:t>Игровые ситуации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347864" y="1268760"/>
            <a:ext cx="25922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b="1" dirty="0">
                <a:solidFill>
                  <a:prstClr val="black"/>
                </a:solidFill>
                <a:cs typeface="Arial" charset="0"/>
              </a:rPr>
              <a:t>Наглядные</a:t>
            </a:r>
          </a:p>
          <a:p>
            <a:pPr>
              <a:defRPr/>
            </a:pPr>
            <a:endParaRPr lang="ru-RU" b="1" dirty="0">
              <a:solidFill>
                <a:prstClr val="black"/>
              </a:solidFill>
              <a:cs typeface="Arial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charset="0"/>
              </a:rPr>
              <a:t>Рассматривание иллюстраций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charset="0"/>
              </a:rPr>
              <a:t>Наблюдения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charset="0"/>
              </a:rPr>
              <a:t>Показ воспитателем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charset="0"/>
              </a:rPr>
              <a:t>Экскурсии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charset="0"/>
              </a:rPr>
              <a:t>Моделирование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charset="0"/>
              </a:rPr>
              <a:t>Видео просмотры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charset="0"/>
              </a:rPr>
              <a:t>Использование ИКТ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56176" y="1268760"/>
            <a:ext cx="280831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b="1" dirty="0">
                <a:solidFill>
                  <a:prstClr val="black"/>
                </a:solidFill>
                <a:cs typeface="Arial" charset="0"/>
              </a:rPr>
              <a:t>Практические</a:t>
            </a:r>
          </a:p>
          <a:p>
            <a:pPr>
              <a:defRPr/>
            </a:pPr>
            <a:endParaRPr lang="ru-RU" dirty="0">
              <a:solidFill>
                <a:prstClr val="black"/>
              </a:solidFill>
              <a:cs typeface="Arial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charset="0"/>
              </a:rPr>
              <a:t>Опыты, эксперименты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charset="0"/>
              </a:rPr>
              <a:t>Дидактические игры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charset="0"/>
              </a:rPr>
              <a:t>ИЗО деятельность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charset="0"/>
              </a:rPr>
              <a:t>Коллекционирование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charset="0"/>
              </a:rPr>
              <a:t>Сюжетно-ролевые </a:t>
            </a:r>
            <a:r>
              <a:rPr lang="ru-RU" dirty="0" smtClean="0">
                <a:solidFill>
                  <a:prstClr val="black"/>
                </a:solidFill>
                <a:cs typeface="Arial" charset="0"/>
              </a:rPr>
              <a:t>театрализованные </a:t>
            </a:r>
            <a:r>
              <a:rPr lang="ru-RU" dirty="0">
                <a:solidFill>
                  <a:prstClr val="black"/>
                </a:solidFill>
                <a:cs typeface="Arial" charset="0"/>
              </a:rPr>
              <a:t>игры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charset="0"/>
              </a:rPr>
              <a:t>Конкурсы, викторины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prstClr val="black"/>
                </a:solidFill>
                <a:cs typeface="Arial" charset="0"/>
              </a:rPr>
              <a:t>Праздники, развлечения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3608" y="404664"/>
            <a:ext cx="684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400" b="1" i="1" dirty="0">
                <a:solidFill>
                  <a:srgbClr val="002060"/>
                </a:solidFill>
                <a:cs typeface="Arial" charset="0"/>
              </a:rPr>
              <a:t>Формы и методы работы</a:t>
            </a:r>
          </a:p>
        </p:txBody>
      </p:sp>
    </p:spTree>
    <p:extLst>
      <p:ext uri="{BB962C8B-B14F-4D97-AF65-F5344CB8AC3E}">
        <p14:creationId xmlns:p14="http://schemas.microsoft.com/office/powerpoint/2010/main" val="3101363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332656"/>
            <a:ext cx="8280920" cy="4233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7051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Работа </a:t>
            </a:r>
            <a:r>
              <a:rPr lang="ru-RU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всем образовательным областям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: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22860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-социально-коммуникативное развитие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22860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-познавательное развитие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22860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-речевое развитие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22860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-художественно-эстетическое развитие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22860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-физическое </a:t>
            </a:r>
            <a:r>
              <a:rPr lang="ru-RU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развитие</a:t>
            </a:r>
          </a:p>
          <a:p>
            <a:pPr indent="22860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b="1" dirty="0" smtClean="0">
              <a:solidFill>
                <a:srgbClr val="111111"/>
              </a:solidFill>
              <a:latin typeface="Times New Roman"/>
              <a:ea typeface="Times New Roman"/>
              <a:cs typeface="Times New Roman"/>
            </a:endParaRPr>
          </a:p>
          <a:p>
            <a:pPr indent="22860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Предполагаемый </a:t>
            </a:r>
            <a:r>
              <a:rPr lang="ru-RU" b="1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результат:</a:t>
            </a:r>
            <a:endParaRPr lang="ru-RU" sz="14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indent="22860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1. Расширяется знание детей о диких животных.</a:t>
            </a:r>
            <a:endParaRPr lang="ru-RU" sz="14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indent="22860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2. </a:t>
            </a:r>
            <a:r>
              <a:rPr lang="ru-RU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Пополнится </a:t>
            </a:r>
            <a:r>
              <a:rPr lang="ru-RU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словарный запас слов.</a:t>
            </a:r>
            <a:endParaRPr lang="ru-RU" sz="14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450215" indent="-269875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3. Сформируется </a:t>
            </a:r>
            <a:r>
              <a:rPr lang="ru-RU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заинтересованность </a:t>
            </a:r>
            <a:r>
              <a:rPr lang="ru-RU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в </a:t>
            </a:r>
            <a:r>
              <a:rPr lang="ru-RU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познавательной активности у детей и </a:t>
            </a:r>
            <a:r>
              <a:rPr lang="ru-RU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родителей.</a:t>
            </a:r>
            <a:endParaRPr lang="ru-RU" sz="14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indent="22860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32070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332656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400" b="1" i="1" dirty="0">
                <a:solidFill>
                  <a:srgbClr val="002060"/>
                </a:solidFill>
                <a:cs typeface="Arial" charset="0"/>
              </a:rPr>
              <a:t>Этапы работы над проектом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3568" y="1052736"/>
            <a:ext cx="7704856" cy="615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этап – “выбор темы”.  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русской народной  сказки «Лиса и заяц»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Познавательный вопрос детей.</a:t>
            </a:r>
          </a:p>
          <a:p>
            <a:pPr>
              <a:defRPr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Как лисичка может выгнать зайца, у него же нет в лесу своего дома?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«трёх вопросов»</a:t>
            </a:r>
          </a:p>
          <a:p>
            <a:pPr marL="285750" indent="-285750">
              <a:buFontTx/>
              <a:buChar char="-"/>
              <a:defRPr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знаю?</a:t>
            </a:r>
          </a:p>
          <a:p>
            <a:pPr marL="285750" indent="-285750">
              <a:buFontTx/>
              <a:buChar char="-"/>
              <a:defRPr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Чего хочу узнать?</a:t>
            </a:r>
          </a:p>
          <a:p>
            <a:pPr marL="285750" indent="-285750">
              <a:buFontTx/>
              <a:buChar char="-"/>
              <a:defRPr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узнать?</a:t>
            </a:r>
          </a:p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 этап</a:t>
            </a:r>
          </a:p>
          <a:p>
            <a:pPr>
              <a:defRPr/>
            </a:pPr>
            <a:r>
              <a:rPr lang="ru-RU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Взаимодействие воспитателя с детьми и их родителями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Подбор 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методической </a:t>
            </a:r>
            <a:r>
              <a:rPr lang="ru-RU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литературы</a:t>
            </a:r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Подбор художественной литературы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Подбор 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наглядного </a:t>
            </a:r>
            <a:r>
              <a:rPr lang="ru-RU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материала</a:t>
            </a:r>
          </a:p>
          <a:p>
            <a:pPr>
              <a:defRPr/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этап – реализация проекта. 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этап.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(составление плана его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реализации, карта - схема ) 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этап – презентация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 этап.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(оценка его выполнения.) </a:t>
            </a:r>
          </a:p>
          <a:p>
            <a:pPr marL="285750" indent="-28575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ru-RU" dirty="0" smtClean="0">
              <a:solidFill>
                <a:srgbClr val="11111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dirty="0" smtClean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22860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 </a:t>
            </a:r>
            <a:endParaRPr lang="ru-RU" sz="14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71589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260648"/>
            <a:ext cx="8208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Паутинка проекта  карта – схема</a:t>
            </a:r>
          </a:p>
          <a:p>
            <a:pPr algn="ctr"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«Как лисичка себе дом искала»</a:t>
            </a:r>
          </a:p>
          <a:p>
            <a:pPr algn="ctr">
              <a:defRPr/>
            </a:pPr>
            <a:endPara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Лиса встречает в лесу:</a:t>
            </a:r>
            <a:endParaRPr lang="ru-RU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500499279"/>
              </p:ext>
            </p:extLst>
          </p:nvPr>
        </p:nvGraphicFramePr>
        <p:xfrm>
          <a:off x="6709505" y="1124744"/>
          <a:ext cx="1958381" cy="2232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916212822"/>
              </p:ext>
            </p:extLst>
          </p:nvPr>
        </p:nvGraphicFramePr>
        <p:xfrm>
          <a:off x="6732240" y="3501008"/>
          <a:ext cx="1944216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4098" name="Picture 2" descr="C:\Users\Виктор\Desktop\видеофильмы обучающие\как готовятся к зиме дикие животные\Рисунок1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818" y="1916832"/>
            <a:ext cx="5664628" cy="424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9" descr="0_6a771_c2186615_M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6266" y="4041067"/>
            <a:ext cx="2241750" cy="1548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88027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332656"/>
            <a:ext cx="849694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мы знаем русскую народную  сказку «Заюшкина избушка». Сказка закончилась тем, что петушок выгнал лису из домика, где жил заяц. Лиса испугалась и убежала . И вдруг она оказалась в настоящем лесу. Плохо лисе без своего домика, негде ей спрятаться от дождя и ветра. И решила лиса себе новый дом отыскать. Бежит она по лесу, а на встречу ей зайчик.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Здравствуй лисичка, что ты такая грустная?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 как же мне не грустить, нет у меня дома.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Побежали со мной у меня тоже нет своего дома, я могу спать под любым кусточком или прямо в снегу. Летом у меня бурая шубка, а зимой белая, спрячусь под кустом или в снегу и не видно меня. Днём я сплю, а по ночам добываю себе корм. Летом ем траву, почки деревьев, веточки. А зимой грызу кору деревьев, люблю молодые осинки, берёзки, мягкую кору ивы. Могу разгрести снег и полакомиться корешками растений.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тебе , зайка! Но я не хочу спать под кустом, мой пушистый красивый хвостик запутается в ветках.  В снегу будет очень холодно, и мою рыжую шубку будет видно издалека. И побежала лисичка дальше.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этом этапе идёт  изучение и закрепление знаний детей о Лисе и Зайце; их внешнем виде, образе жизни, повадках. (смотреть приложение )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28707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Bankoboe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8ce3a0d6856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7664" y="3933056"/>
            <a:ext cx="1800200" cy="1590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964166"/>
            <a:ext cx="3520006" cy="2432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02246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Виктор\Desktop\IMG_6497-smal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24744"/>
            <a:ext cx="8275849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9613" y="312983"/>
            <a:ext cx="8424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ЗАЯЦ ПОД КУСТОМ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83721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332656"/>
            <a:ext cx="856895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Бежит лисичка по лесу, а на встречу ей  ёж.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Здравствуй лисонька, куда бежишь?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Бегу себе дом искать.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зачем тебе его искать, оставайся у меня. Мой дом – это гнездо, ямка под корягами. На дно я кладу сухую листву и мох. Здесь тепло, сухо и уютно. На охоту выхожу ночью, ловлю насекомых, лягушек, ящериц, мелких грызунов, змей. Зимой зарываюсь в листву в своём гнезде, сворачиваюсь в клубок и всю зиму сплю.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Хорошо ёжик, я останусь жить у тебя, в твоём гнезде. Хотела лисичка залезть, в домик, да не тут то было. Хвост торчит, голова не влезает. – Нет ёжик, мне твой дом не подходит, очень уж он маленький.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 собаки пробегать мимо будут и увидят мой красивый пушистый хвостик, как схватят за него и вытащат меня  из гнезда. И побежала лиса дальше.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этом этапе идёт  изучение и закрепление знаний детей о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Ёжике ; его внешнем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виде, образе жизни, повадках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(смотреть приложение )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57894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835693"/>
            <a:ext cx="4009934" cy="2777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8" descr="10147837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5696" y="4007276"/>
            <a:ext cx="2088232" cy="1668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20445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0" name="Picture 8" descr="https://i1.wp.com/kotsobaka.com/wp-content/uploads/2018/09/ej_jivet_v_no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8712358" cy="544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9552" y="332656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ГНЕЗДО ЕЖА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78913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260648"/>
            <a:ext cx="85689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Бежит лисичка по лесу, а на встречу ей  волк.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Привет лиса, всё бегаешь?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Бегаю, ищу себе новый дом. Хотела у ёжика остаться, да очень маленькое у него гнездо.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Оставайся у меня. Мой дом – логово. Он в расщелине скалы, в пещере.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Обрадовалась лисичка, думает: большой дом  - это хорошо. Я так же как и волк хищник, будем жить вместе. Пришла лисичка к волку в логово, неуютно стало лисичке, очень холодно в каменной пещере и место очень много. В логове живёт вся волчья стая: волк, волчица и волчата. И побежала лисичка дальше, искать себе новый дом.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этом этапе идёт  изучение и закрепление знаний детей о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Волке,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 внешнем виде, образе жизни, повадках.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(смотреть приложение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22119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 descr="0_6a776_8fb475e4_L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62745" y="3432175"/>
            <a:ext cx="3888432" cy="224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3402" y="3461212"/>
            <a:ext cx="3139038" cy="2174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43382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Виктор\Desktop\834fd370ad6de2bb80e7b7b7913e5a58--full-moon-the-mo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301" y="980728"/>
            <a:ext cx="8532440" cy="5692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69301" y="116632"/>
            <a:ext cx="83791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ЛОГОВО ВОЛКА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2787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260648"/>
            <a:ext cx="84969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Бежит лисичка по лесу, а на встречу ей скачет белка.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чём лиса задумалась?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Ищу себе новый дом. Дома ёжика и волка мне не подошли. У ёжика  гнездо маленькое, у волка большое логово и холодное.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Оставайся у меня в дупле. У меня не один дом, а несколько. В одном дупле я живу, а в других прячу свои запасы на зиму. Мой дом высоко, на дереве, там тепло и сухо. На полу подстилка из мха, а стены прикрыты сухой травой.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Обрадовалась лисичка, хотела запрыгнуть в дупло, но не смогла. Не умеет лиса как белка прыгать по деревьям. – Не подходит мне твой дом, очень высоко. И побежала лисичка дальше.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этом этапе идёт  изучение и закрепление знаний детей о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Белке; её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внешнем виде, образе жизни, повадках.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(смотреть приложение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4775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Bankoboe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 descr="qrXeb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624" y="4080560"/>
            <a:ext cx="2160240" cy="1632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121952"/>
            <a:ext cx="3744416" cy="2591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50568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4" name="Picture 12" descr="C:\Users\Виктор\Desktop\img9_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336" y="836712"/>
            <a:ext cx="7922186" cy="5877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68792" y="138193"/>
            <a:ext cx="7488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ДУПЛО БЕЛКИ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4839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88640"/>
            <a:ext cx="864096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Бежит лиса по лесу, а на встречу ей медведь.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Здравствуй лисонька, куда так торопишься?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 вот бегаю по лесу, ищу себе новый дом. Встретила зайца, у него нет своего дома, у ежа гнездо маленькое, у волка логово большое и холодное, у белки дупло высоко на дереве. Мишка пусти меня к себе зиму перезимовать.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Конечно лисонька, оставайся у меня, места всем хватит. А вот и моя берлога. На полу еловые ветки и мох, чтобы было мягко, сухо и тепло спать всю зиму. Завалит вход в берлогу зимой снегом, ещё теплее будет. Только дыра в потолке останется, чтобы воздух попадал в берлогу.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Мишка, а как же я буду выходить в лес зимой, если вход в берлогу завалит снегом. Зимой я не сплю, выхожу по ночам на охоту. Нет, мне твой дом тоже не подходит, и побежала лиса дальше.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этом этапе идёт  изучение и закрепление знаний детей о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Медведе; его внешнем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виде, образе жизни, повадках.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(смотреть приложение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99486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660" y="3284984"/>
            <a:ext cx="3054102" cy="2115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9" descr="4429729-thum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7560" y="2420888"/>
            <a:ext cx="2267723" cy="2947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02377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Виктор\Desktop\croppedImg_2000128906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66" y="1647233"/>
            <a:ext cx="8856476" cy="5003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553035"/>
            <a:ext cx="8568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МЕДВЕЖЬЯ БЕРЛОГА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2607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88640"/>
            <a:ext cx="864096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Бежит лиса по лесу, а на встречу ей мышь полевая. Хотела мышка побыстрее мимо лисы пробежать, лиса её остановила и спрашивает: - Мышка, мышка где твой дом?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Моё гнёздышко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поле, где пшеница росла. Прикреплено гнёздышко к стеблю травы. Я соединяю травинки и колосья так, чтобы оно стало круглым и тёплым, внутри гнезда сухая и мягкая трава, там спят мои детки.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Пусти меня к себе зиму перезимовать.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Что ты лисонька, моё гнёздышко маленькое, ты в него не поместишься. Да и боюсь я тебя, ты же меня съешь.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Побежала лиса дальше не солоно </a:t>
            </a:r>
            <a:r>
              <a:rPr lang="ru-RU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нахлебавши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Как же мне быть, думает лиса, каждый себе на зиму дом построил, даже мышь полевая. А чем я хуже других зверей, построю и я себе сама свой дом. Нашла лиса заброшенную небольшую нору в лесу, расширила её, обустроила, утеплила. Замечательный получился дом – нора. Днём я буду здесь спать, а ночью выходить на охоту. И у лисы теперь есть свой дом!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этом этапе идёт  изучение и закрепление знаний детей о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Мышке полевой; её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внешнем виде, образе жизни, повадках.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(смотреть приложение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6187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6460" y="3212976"/>
            <a:ext cx="3569254" cy="2472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 descr="C:\Users\Виктор\Desktop\rat_mouse_PNG246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3755" y="4011005"/>
            <a:ext cx="2298546" cy="167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646163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Виктор\Desktop\harvest_mice_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06111"/>
            <a:ext cx="8504527" cy="566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560" y="188640"/>
            <a:ext cx="82164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ГНЁЗДЫШКО МЫШКИ ПОЛЕВОЙ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48946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Виктор\Desktop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54" y="1690137"/>
            <a:ext cx="9168342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557018"/>
            <a:ext cx="8640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ЛИСЬЯ НОРА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57043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64096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этап – презентация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 этап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defRPr/>
            </a:pP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 проекта: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родителями макета «жилища диких животных». Заселение животных в их дома.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Итоговое занятие по теме «Как дикие животные готовятся к зиме»</a:t>
            </a:r>
          </a:p>
          <a:p>
            <a:pPr>
              <a:defRPr/>
            </a:pPr>
            <a:r>
              <a:rPr 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https://cloud.mail.ru/public/2JGK/3T8Zex5Le</a:t>
            </a:r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Виктор\Desktop\видеофильмы обучающие\рабочие материалы\интерактивная игра - занятие копия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61" y="4176333"/>
            <a:ext cx="2368432" cy="1776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613" y="1700808"/>
            <a:ext cx="2286163" cy="1713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700808"/>
            <a:ext cx="2088232" cy="1565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31361" y="5989698"/>
            <a:ext cx="85611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Итоговое занятие по развитию речи «Дикие животные»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22791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Объект 10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979192359"/>
              </p:ext>
            </p:extLst>
          </p:nvPr>
        </p:nvGraphicFramePr>
        <p:xfrm>
          <a:off x="205590" y="655268"/>
          <a:ext cx="8712970" cy="6021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47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44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49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47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447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4471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4471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106959">
                <a:tc>
                  <a:txBody>
                    <a:bodyPr/>
                    <a:lstStyle/>
                    <a:p>
                      <a:r>
                        <a:rPr lang="ru-RU" dirty="0" smtClean="0"/>
                        <a:t>звери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жилище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Запасы на зиму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хищники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травоядные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меняет цвет шерсти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впадает в спячку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204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нора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204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204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гнездо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204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логово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0204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дупло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0204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берлога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0204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гнёздышко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+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---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017" y="1864964"/>
            <a:ext cx="992262" cy="688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556" y="2553409"/>
            <a:ext cx="784163" cy="693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52" y="3345230"/>
            <a:ext cx="802925" cy="641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56" y="6044065"/>
            <a:ext cx="114935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590" y="3969972"/>
            <a:ext cx="1311116" cy="758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256" y="5373216"/>
            <a:ext cx="627129" cy="815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790" y="4774766"/>
            <a:ext cx="935483" cy="7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9356" y="116632"/>
            <a:ext cx="86111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Заполнение таблицы по мере  освоения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детьми знаний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диких животных</a:t>
            </a:r>
          </a:p>
        </p:txBody>
      </p:sp>
    </p:spTree>
    <p:extLst>
      <p:ext uri="{BB962C8B-B14F-4D97-AF65-F5344CB8AC3E}">
        <p14:creationId xmlns:p14="http://schemas.microsoft.com/office/powerpoint/2010/main" val="276918411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332656"/>
            <a:ext cx="8208912" cy="549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2860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Ожидаемый результат: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Собран и систематизирован весь материал по теме проекта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Расширились знания детей о диких животных и их детёнышей; особенности их поведения.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Расширился и обогатился словарный запас детей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 свободной деятельности широко применяются театрализация сказок, используются для этой деятельности наряды и атрибуты.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 родителей появился интерес к образовательному процессу, развитию творчества, знаний и умений у детей, желание участвовать в жизни группы</a:t>
            </a:r>
            <a:r>
              <a:rPr lang="ru-RU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Выводы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«Дикие животные» доступен для детей с разным уровнем зоны ближайшего развития (задания можно упрощать , а также усложнять), используются все виды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анализаторов, трансформируем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(можно что то из проекта опускать, и наоборот добавлять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Можно варьировать.  Данный проект могут использовать в своей работе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разные педагоги с разными детьми.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049664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784976" cy="200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Литература: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22860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О. В. </a:t>
            </a:r>
            <a:r>
              <a:rPr lang="ru-RU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Дыбина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“Ознакомление с Предметным и Социальным окружение издательство МОЗАЙКА-СИНТЕЗ МОСКВА, 2О14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22860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В. В. </a:t>
            </a:r>
            <a:r>
              <a:rPr lang="ru-RU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Гербова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“Развитие речи издательство МОЗАЙКА-СИНТЕЗ МОСКА,2014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22860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О. А. </a:t>
            </a:r>
            <a:r>
              <a:rPr lang="ru-RU" dirty="0" err="1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Соломенникова</a:t>
            </a: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“Экология издательство МОЗАЙКА-СИНТЕЗ МОСКВА,2010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22860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О. Е. Белова “Циклы игровых комплексов с 2-4 лет ” издательство ”УЧИТЕЛЬ”2014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313487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188640"/>
            <a:ext cx="8640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ПРИЛОЖЕНИЕ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666809"/>
            <a:ext cx="8640960" cy="638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600" b="1" dirty="0" smtClean="0">
                <a:solidFill>
                  <a:prstClr val="black"/>
                </a:solidFill>
                <a:latin typeface="Trebuchet MS"/>
              </a:rPr>
              <a:t> </a:t>
            </a:r>
            <a:r>
              <a:rPr lang="ru-RU" sz="1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художественной литературы</a:t>
            </a:r>
          </a:p>
          <a:p>
            <a:pPr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</a:pPr>
            <a:r>
              <a:rPr lang="ru-RU" sz="1600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Русские народные сказки:” Колобок”, “Три медведя “, “</a:t>
            </a:r>
            <a:r>
              <a:rPr lang="ru-RU" sz="1600" dirty="0" err="1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Заюшкина</a:t>
            </a:r>
            <a:r>
              <a:rPr lang="ru-RU" sz="1600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 избушка”, “Лиса и серый волк”,” Лисичка со скалочкой “,” Зимовье зверей”. С. Маршак “ Детки в клетке”, К. И. Чуковский “ Айболит, К Ушинский “ Лиса Патрикеевна “ Е </a:t>
            </a:r>
            <a:r>
              <a:rPr lang="ru-RU" sz="1600" dirty="0" err="1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Чарушин</a:t>
            </a:r>
            <a:r>
              <a:rPr lang="ru-RU" sz="1600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 “ Про зайчат», “Медвежонок </a:t>
            </a:r>
            <a:r>
              <a:rPr lang="ru-RU" sz="1600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“</a:t>
            </a:r>
          </a:p>
          <a:p>
            <a:pPr marL="285750" indent="-28575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600" b="1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 Чтение познавательной литературы</a:t>
            </a:r>
          </a:p>
          <a:p>
            <a:pPr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</a:pPr>
            <a:endParaRPr lang="ru-RU" sz="1600" b="1" dirty="0">
              <a:solidFill>
                <a:srgbClr val="111111"/>
              </a:solidFill>
              <a:latin typeface="Times New Roman"/>
              <a:ea typeface="Times New Roman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</a:pPr>
            <a:endParaRPr lang="ru-RU" sz="1600" b="1" dirty="0" smtClean="0">
              <a:solidFill>
                <a:srgbClr val="111111"/>
              </a:solidFill>
              <a:latin typeface="Times New Roman"/>
              <a:ea typeface="Times New Roman"/>
              <a:cs typeface="Times New Roman"/>
            </a:endParaRPr>
          </a:p>
          <a:p>
            <a:pPr marL="285750" indent="-28575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600" b="1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 просмотр мультипликационных фильмов о диких животных</a:t>
            </a:r>
          </a:p>
          <a:p>
            <a:pPr marL="285750" indent="-28575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600" b="1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просмотр презентаций, видеофильмов</a:t>
            </a:r>
          </a:p>
          <a:p>
            <a:pPr marL="285750" indent="-28575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600" b="1" dirty="0" smtClean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Интерактивные игры</a:t>
            </a:r>
          </a:p>
          <a:p>
            <a:pPr marL="285750" indent="-28575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600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Беседы</a:t>
            </a:r>
            <a:r>
              <a:rPr lang="ru-RU" sz="16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:</a:t>
            </a: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6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Какие </a:t>
            </a:r>
            <a:r>
              <a:rPr lang="ru-RU" sz="16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животные есть в наших лесах?</a:t>
            </a: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6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Чем питаются дикие животные?</a:t>
            </a: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6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Как зимуют зайцы? (медведи, лисы, </a:t>
            </a:r>
            <a:r>
              <a:rPr lang="ru-RU" sz="16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волки, ежи, мыши, белки)</a:t>
            </a: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6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Рассматривание </a:t>
            </a:r>
            <a:r>
              <a:rPr lang="ru-RU" sz="16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плакатов и альбомов о диких животных</a:t>
            </a: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</a:pPr>
            <a:endParaRPr lang="ru-RU" sz="14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  <a:latin typeface="Trebuchet MS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82" t="3483" r="19764" b="2461"/>
          <a:stretch/>
        </p:blipFill>
        <p:spPr bwMode="auto">
          <a:xfrm rot="20682856">
            <a:off x="4090030" y="2115017"/>
            <a:ext cx="1172548" cy="1417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quarter" idx="14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50" t="12131" r="8009" b="6977"/>
          <a:stretch/>
        </p:blipFill>
        <p:spPr bwMode="auto">
          <a:xfrm rot="5400000">
            <a:off x="5180371" y="2219155"/>
            <a:ext cx="1468741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36" t="12835" r="3854" b="823"/>
          <a:stretch/>
        </p:blipFill>
        <p:spPr bwMode="auto">
          <a:xfrm rot="6172104">
            <a:off x="6446794" y="2335652"/>
            <a:ext cx="1464265" cy="1129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826591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88640"/>
            <a:ext cx="8712968" cy="428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600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Организация дидактических игр</a:t>
            </a:r>
            <a:r>
              <a:rPr lang="ru-RU" sz="1600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:</a:t>
            </a:r>
          </a:p>
          <a:p>
            <a:pPr fontAlgn="auto">
              <a:spcBef>
                <a:spcPts val="1125"/>
              </a:spcBef>
              <a:spcAft>
                <a:spcPts val="0"/>
              </a:spcAft>
            </a:pPr>
            <a:r>
              <a:rPr lang="ru-RU" sz="1600" dirty="0" smtClean="0">
                <a:solidFill>
                  <a:srgbClr val="11111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«Назови ласково»,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«У кого – кто?», </a:t>
            </a:r>
            <a:r>
              <a:rPr lang="ru-RU" sz="16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«Чей </a:t>
            </a:r>
            <a:r>
              <a:rPr lang="ru-RU" sz="16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домик</a:t>
            </a:r>
            <a:r>
              <a:rPr lang="ru-RU" sz="16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?»,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«</a:t>
            </a:r>
            <a:r>
              <a:rPr lang="ru-RU" sz="16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Нарисуй </a:t>
            </a:r>
            <a:r>
              <a:rPr lang="ru-RU" sz="16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животное по </a:t>
            </a:r>
            <a:r>
              <a:rPr lang="ru-RU" sz="16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точкам»,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«</a:t>
            </a:r>
            <a:r>
              <a:rPr lang="ru-RU" sz="16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Кто </a:t>
            </a:r>
            <a:r>
              <a:rPr lang="ru-RU" sz="16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чем питается</a:t>
            </a:r>
            <a:r>
              <a:rPr lang="ru-RU" sz="16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?»,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лото «Животные»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«</a:t>
            </a:r>
            <a:r>
              <a:rPr lang="ru-RU" sz="16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Угадай, чей </a:t>
            </a:r>
            <a:r>
              <a:rPr lang="ru-RU" sz="16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детёныш</a:t>
            </a:r>
            <a:r>
              <a:rPr lang="ru-RU" sz="16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?»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«</a:t>
            </a:r>
            <a:r>
              <a:rPr lang="ru-RU" sz="16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Кого не стало</a:t>
            </a:r>
            <a:r>
              <a:rPr lang="ru-RU" sz="16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?»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</a:t>
            </a:r>
            <a:r>
              <a:rPr lang="ru-RU" sz="1600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</a:t>
            </a:r>
            <a:r>
              <a:rPr lang="ru-RU" sz="1600" dirty="0" err="1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азлы</a:t>
            </a:r>
            <a:r>
              <a:rPr lang="ru-RU" sz="16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«Дикие животные»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</a:t>
            </a:r>
            <a:r>
              <a:rPr lang="ru-RU" sz="16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</a:t>
            </a:r>
            <a:r>
              <a:rPr lang="ru-RU" sz="16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азрезные </a:t>
            </a:r>
            <a:r>
              <a:rPr lang="ru-RU" sz="16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картинки </a:t>
            </a:r>
            <a:r>
              <a:rPr lang="ru-RU" sz="16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 (</a:t>
            </a:r>
            <a:r>
              <a:rPr lang="ru-RU" sz="16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4-6частей</a:t>
            </a:r>
            <a:r>
              <a:rPr lang="ru-RU" sz="1600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), «Один – много»,  «Чей хвост?» (разные части тела), «Назови лишнее слово», «Сравни», «Что делает?», «Чьи следы»</a:t>
            </a:r>
          </a:p>
          <a:p>
            <a:pPr fontAlgn="auto">
              <a:spcBef>
                <a:spcPts val="1125"/>
              </a:spcBef>
              <a:spcAft>
                <a:spcPts val="0"/>
              </a:spcAft>
            </a:pPr>
            <a:endParaRPr lang="ru-RU" sz="1600" dirty="0" smtClean="0">
              <a:solidFill>
                <a:srgbClr val="11111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fontAlgn="auto">
              <a:spcBef>
                <a:spcPts val="1125"/>
              </a:spcBef>
              <a:spcAft>
                <a:spcPts val="0"/>
              </a:spcAft>
            </a:pPr>
            <a:endParaRPr lang="ru-RU" sz="1600" dirty="0">
              <a:solidFill>
                <a:srgbClr val="11111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fontAlgn="auto">
              <a:spcBef>
                <a:spcPts val="1125"/>
              </a:spcBef>
              <a:spcAft>
                <a:spcPts val="0"/>
              </a:spcAft>
            </a:pPr>
            <a:endParaRPr lang="ru-RU" sz="1600" dirty="0" smtClean="0">
              <a:solidFill>
                <a:srgbClr val="11111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fontAlgn="auto">
              <a:spcBef>
                <a:spcPts val="1125"/>
              </a:spcBef>
              <a:spcAft>
                <a:spcPts val="0"/>
              </a:spcAft>
            </a:pPr>
            <a:endParaRPr lang="ru-RU" sz="1600" dirty="0">
              <a:solidFill>
                <a:srgbClr val="11111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fontAlgn="auto">
              <a:spcBef>
                <a:spcPts val="1125"/>
              </a:spcBef>
              <a:spcAft>
                <a:spcPts val="0"/>
              </a:spcAft>
            </a:pPr>
            <a:endParaRPr lang="ru-RU" sz="1600" dirty="0" smtClean="0">
              <a:solidFill>
                <a:srgbClr val="11111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600" b="1" dirty="0">
              <a:solidFill>
                <a:srgbClr val="11111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285750" indent="-28575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ru-RU" sz="1600" b="1" dirty="0" smtClean="0">
              <a:solidFill>
                <a:srgbClr val="11111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285750" indent="-28575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1600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Составление описательных рассказов о диких животных по схемам.</a:t>
            </a:r>
            <a:endParaRPr lang="ru-RU" sz="1600" b="1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pic>
        <p:nvPicPr>
          <p:cNvPr id="10" name="Picture 2" descr="C:\Users\Виктор\Desktop\84882491_9772bd3edc59dikie_zhivotnuyerasskazhi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875" y="4581128"/>
            <a:ext cx="2093576" cy="157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063" y="4594003"/>
            <a:ext cx="2057941" cy="1544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14" y="1916833"/>
            <a:ext cx="1854644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65" b="10293"/>
          <a:stretch/>
        </p:blipFill>
        <p:spPr bwMode="auto">
          <a:xfrm>
            <a:off x="2259635" y="1916833"/>
            <a:ext cx="1587633" cy="1800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624117"/>
            <a:ext cx="2038186" cy="1527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9629" y="4581127"/>
            <a:ext cx="1146387" cy="1527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916833"/>
            <a:ext cx="2396361" cy="1800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11" t="19432" r="4669" b="8126"/>
          <a:stretch/>
        </p:blipFill>
        <p:spPr bwMode="auto">
          <a:xfrm rot="5400000">
            <a:off x="6488738" y="2015902"/>
            <a:ext cx="1800200" cy="1602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619163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9512" y="188640"/>
            <a:ext cx="8784976" cy="3275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</a:pPr>
            <a:r>
              <a:rPr lang="ru-RU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Познавательное занятие </a:t>
            </a:r>
          </a:p>
          <a:p>
            <a:pPr indent="22860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</a:pPr>
            <a:r>
              <a:rPr lang="ru-RU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«Как звери осенью готовятся к зиме»</a:t>
            </a:r>
          </a:p>
          <a:p>
            <a:pPr indent="22860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Занятие по развитию речи «Дикие животные»</a:t>
            </a:r>
          </a:p>
          <a:p>
            <a:pPr indent="22860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</a:pPr>
            <a:r>
              <a:rPr lang="ru-RU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Рассматривание картин  о диких животных</a:t>
            </a:r>
          </a:p>
          <a:p>
            <a:pPr indent="22860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</a:pPr>
            <a:endParaRPr lang="ru-RU" b="1" dirty="0" smtClean="0">
              <a:solidFill>
                <a:srgbClr val="11111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indent="22860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22860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600" b="1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 </a:t>
            </a:r>
            <a:endParaRPr lang="ru-RU" sz="12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marL="466090" indent="-28575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  <a:buFontTx/>
              <a:buChar char="-"/>
            </a:pP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7" t="5744" r="6136" b="7188"/>
          <a:stretch/>
        </p:blipFill>
        <p:spPr bwMode="auto">
          <a:xfrm rot="10800000">
            <a:off x="323528" y="1988840"/>
            <a:ext cx="2359552" cy="1714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quarter" idx="14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2" t="13980" r="4463" b="3274"/>
          <a:stretch/>
        </p:blipFill>
        <p:spPr bwMode="auto">
          <a:xfrm>
            <a:off x="2843808" y="1988840"/>
            <a:ext cx="2566518" cy="1719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988841"/>
            <a:ext cx="2520280" cy="1719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1" t="6240" r="3464" b="8599"/>
          <a:stretch/>
        </p:blipFill>
        <p:spPr bwMode="auto">
          <a:xfrm rot="10800000">
            <a:off x="323528" y="3933056"/>
            <a:ext cx="2376264" cy="1639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7" t="7083" r="4573" b="10224"/>
          <a:stretch/>
        </p:blipFill>
        <p:spPr bwMode="auto">
          <a:xfrm rot="10800000">
            <a:off x="2843807" y="3901401"/>
            <a:ext cx="2469499" cy="1671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6" t="7574" r="4501" b="10350"/>
          <a:stretch/>
        </p:blipFill>
        <p:spPr bwMode="auto">
          <a:xfrm rot="10800000">
            <a:off x="5508104" y="3901403"/>
            <a:ext cx="2520280" cy="1710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25242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179512" y="188640"/>
            <a:ext cx="8856984" cy="48659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</a:pP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Организация подвижных игр: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466090" indent="-28575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  <a:buFontTx/>
              <a:buChar char="-"/>
            </a:pPr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“У медведя во бору”, Зайка беленький сидит”, “Медведь и пчёлы”, “Лиса и зайцы”, ‘’Волк и лиса’’.</a:t>
            </a:r>
          </a:p>
          <a:p>
            <a:pPr indent="22860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</a:pPr>
            <a:r>
              <a:rPr lang="ru-RU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Физкультминутки «Медвежата», «Хитрый зайчик», « Ёжик».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22860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</a:pP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Организация сюжетно-ролевой игры: </a:t>
            </a:r>
            <a:r>
              <a:rPr lang="ru-RU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«Зоопарк»</a:t>
            </a:r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22860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</a:pPr>
            <a:r>
              <a:rPr lang="ru-RU" b="1" dirty="0" err="1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Пластилинография</a:t>
            </a:r>
            <a:r>
              <a:rPr lang="ru-RU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, лепка : «Грибочки </a:t>
            </a: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для </a:t>
            </a:r>
            <a:r>
              <a:rPr lang="ru-RU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белочки»</a:t>
            </a:r>
          </a:p>
          <a:p>
            <a:pPr indent="22860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</a:pPr>
            <a:endParaRPr lang="ru-RU" b="1" dirty="0">
              <a:solidFill>
                <a:srgbClr val="11111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indent="22860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</a:pPr>
            <a:endParaRPr lang="ru-RU" b="1" dirty="0" smtClean="0">
              <a:solidFill>
                <a:srgbClr val="11111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indent="22860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</a:pPr>
            <a:endParaRPr lang="ru-RU" b="1" dirty="0">
              <a:solidFill>
                <a:srgbClr val="11111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indent="22860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</a:pPr>
            <a:endParaRPr lang="ru-RU" b="1" dirty="0" smtClean="0">
              <a:solidFill>
                <a:srgbClr val="11111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indent="22860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</a:pPr>
            <a:r>
              <a:rPr lang="ru-RU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Лепка: «Овощи для зайчика»</a:t>
            </a:r>
            <a:endParaRPr lang="ru-RU" b="1" dirty="0">
              <a:solidFill>
                <a:srgbClr val="11111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780927"/>
            <a:ext cx="1370424" cy="1825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6222" y="2786572"/>
            <a:ext cx="1347793" cy="1794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861" y="5093464"/>
            <a:ext cx="1223789" cy="1631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1629" y="5054587"/>
            <a:ext cx="2191110" cy="1644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5054586"/>
            <a:ext cx="2193448" cy="1644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0082" y="5054588"/>
            <a:ext cx="2279705" cy="1709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786573"/>
            <a:ext cx="2390890" cy="1794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3" y="2780927"/>
            <a:ext cx="2400267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313718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79512" y="116632"/>
            <a:ext cx="8856984" cy="306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</a:pP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Коллаж «Лес осенью»</a:t>
            </a:r>
          </a:p>
          <a:p>
            <a:pPr indent="22860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</a:pPr>
            <a:endParaRPr lang="ru-RU" b="1" dirty="0">
              <a:solidFill>
                <a:srgbClr val="11111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22860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</a:pPr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228600" fontAlgn="auto">
              <a:lnSpc>
                <a:spcPct val="115000"/>
              </a:lnSpc>
              <a:spcBef>
                <a:spcPts val="1125"/>
              </a:spcBef>
              <a:spcAft>
                <a:spcPts val="0"/>
              </a:spcAft>
            </a:pPr>
            <a:endParaRPr lang="ru-RU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22860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b="1" dirty="0" smtClean="0">
              <a:solidFill>
                <a:srgbClr val="11111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indent="22860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Работа </a:t>
            </a:r>
            <a:r>
              <a:rPr lang="ru-RU" b="1" dirty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 раскрасками: волк, медведь, заяц, белка, лиса, мышка ёж.</a:t>
            </a:r>
            <a:endParaRPr lang="ru-RU" b="1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22860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b="1" dirty="0" smtClean="0">
              <a:solidFill>
                <a:srgbClr val="11111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indent="228600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b="1" dirty="0" smtClean="0">
                <a:solidFill>
                  <a:srgbClr val="11111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Сюжетные игры, викторины,  </a:t>
            </a:r>
            <a:endParaRPr lang="ru-RU" b="1" dirty="0">
              <a:solidFill>
                <a:prstClr val="black"/>
              </a:solidFill>
              <a:latin typeface="Trebuchet MS"/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48680"/>
            <a:ext cx="2663825" cy="1274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9692" y="125499"/>
            <a:ext cx="1302588" cy="1736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16632"/>
            <a:ext cx="2322228" cy="174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16633"/>
            <a:ext cx="1309238" cy="174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61171"/>
            <a:ext cx="2236353" cy="312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353" y="3261171"/>
            <a:ext cx="2030413" cy="312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404" y="3261171"/>
            <a:ext cx="3043508" cy="312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393392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0128" y="2967335"/>
            <a:ext cx="692375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Спасибо за внимание!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10128" y="908720"/>
            <a:ext cx="7062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Остальные </a:t>
            </a:r>
            <a:r>
              <a:rPr lang="ru-RU" dirty="0" err="1" smtClean="0"/>
              <a:t>подпроекты</a:t>
            </a:r>
            <a:r>
              <a:rPr lang="ru-RU" dirty="0" smtClean="0"/>
              <a:t> входящие в проект «Там на невидимых дорожках… Уральского леса»,  можно посмотреть на сайте детского сада.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b8dadd52cf3e86f693541c132034fe8f6c86c6e8"/>
</p:tagLst>
</file>

<file path=ppt/theme/theme1.xml><?xml version="1.0" encoding="utf-8"?>
<a:theme xmlns:a="http://schemas.openxmlformats.org/drawingml/2006/main" name="паучок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9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0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1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2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3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14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15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16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17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18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19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20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21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22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23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6.xml><?xml version="1.0" encoding="utf-8"?>
<a:theme xmlns:a="http://schemas.openxmlformats.org/drawingml/2006/main" name="24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7.xml><?xml version="1.0" encoding="utf-8"?>
<a:theme xmlns:a="http://schemas.openxmlformats.org/drawingml/2006/main" name="25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8.xml><?xml version="1.0" encoding="utf-8"?>
<a:theme xmlns:a="http://schemas.openxmlformats.org/drawingml/2006/main" name="26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9.xml><?xml version="1.0" encoding="utf-8"?>
<a:theme xmlns:a="http://schemas.openxmlformats.org/drawingml/2006/main" name="27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0.xml><?xml version="1.0" encoding="utf-8"?>
<a:theme xmlns:a="http://schemas.openxmlformats.org/drawingml/2006/main" name="28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1.xml><?xml version="1.0" encoding="utf-8"?>
<a:theme xmlns:a="http://schemas.openxmlformats.org/drawingml/2006/main" name="29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2.xml><?xml version="1.0" encoding="utf-8"?>
<a:theme xmlns:a="http://schemas.openxmlformats.org/drawingml/2006/main" name="30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3.xml><?xml version="1.0" encoding="utf-8"?>
<a:theme xmlns:a="http://schemas.openxmlformats.org/drawingml/2006/main" name="31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4.xml><?xml version="1.0" encoding="utf-8"?>
<a:theme xmlns:a="http://schemas.openxmlformats.org/drawingml/2006/main" name="32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5.xml><?xml version="1.0" encoding="utf-8"?>
<a:theme xmlns:a="http://schemas.openxmlformats.org/drawingml/2006/main" name="33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6.xml><?xml version="1.0" encoding="utf-8"?>
<a:theme xmlns:a="http://schemas.openxmlformats.org/drawingml/2006/main" name="34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паучок</Template>
  <TotalTime>2369</TotalTime>
  <Words>2526</Words>
  <Application>Microsoft Office PowerPoint</Application>
  <PresentationFormat>Экран (4:3)</PresentationFormat>
  <Paragraphs>378</Paragraphs>
  <Slides>46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36</vt:i4>
      </vt:variant>
      <vt:variant>
        <vt:lpstr>Заголовки слайдов</vt:lpstr>
      </vt:variant>
      <vt:variant>
        <vt:i4>46</vt:i4>
      </vt:variant>
    </vt:vector>
  </HeadingPairs>
  <TitlesOfParts>
    <vt:vector size="87" baseType="lpstr">
      <vt:lpstr>Arial</vt:lpstr>
      <vt:lpstr>Calibri</vt:lpstr>
      <vt:lpstr>Georgia</vt:lpstr>
      <vt:lpstr>Times New Roman</vt:lpstr>
      <vt:lpstr>Trebuchet MS</vt:lpstr>
      <vt:lpstr>паучок</vt:lpstr>
      <vt:lpstr>Воздушный поток</vt:lpstr>
      <vt:lpstr>1_Воздушный поток</vt:lpstr>
      <vt:lpstr>2_Воздушный поток</vt:lpstr>
      <vt:lpstr>3_Воздушный поток</vt:lpstr>
      <vt:lpstr>4_Воздушный поток</vt:lpstr>
      <vt:lpstr>5_Воздушный поток</vt:lpstr>
      <vt:lpstr>6_Воздушный поток</vt:lpstr>
      <vt:lpstr>7_Воздушный поток</vt:lpstr>
      <vt:lpstr>8_Воздушный поток</vt:lpstr>
      <vt:lpstr>9_Воздушный поток</vt:lpstr>
      <vt:lpstr>10_Воздушный поток</vt:lpstr>
      <vt:lpstr>11_Воздушный поток</vt:lpstr>
      <vt:lpstr>12_Воздушный поток</vt:lpstr>
      <vt:lpstr>13_Воздушный поток</vt:lpstr>
      <vt:lpstr>14_Воздушный поток</vt:lpstr>
      <vt:lpstr>15_Воздушный поток</vt:lpstr>
      <vt:lpstr>16_Воздушный поток</vt:lpstr>
      <vt:lpstr>17_Воздушный поток</vt:lpstr>
      <vt:lpstr>18_Воздушный поток</vt:lpstr>
      <vt:lpstr>19_Воздушный поток</vt:lpstr>
      <vt:lpstr>20_Воздушный поток</vt:lpstr>
      <vt:lpstr>21_Воздушный поток</vt:lpstr>
      <vt:lpstr>22_Воздушный поток</vt:lpstr>
      <vt:lpstr>23_Воздушный поток</vt:lpstr>
      <vt:lpstr>24_Воздушный поток</vt:lpstr>
      <vt:lpstr>25_Воздушный поток</vt:lpstr>
      <vt:lpstr>26_Воздушный поток</vt:lpstr>
      <vt:lpstr>27_Воздушный поток</vt:lpstr>
      <vt:lpstr>28_Воздушный поток</vt:lpstr>
      <vt:lpstr>29_Воздушный поток</vt:lpstr>
      <vt:lpstr>30_Воздушный поток</vt:lpstr>
      <vt:lpstr>31_Воздушный поток</vt:lpstr>
      <vt:lpstr>32_Воздушный поток</vt:lpstr>
      <vt:lpstr>33_Воздушный поток</vt:lpstr>
      <vt:lpstr>34_Воздушный поток</vt:lpstr>
      <vt:lpstr>экологический проект «Там на невидимых дорожках… Уральского леса!»</vt:lpstr>
      <vt:lpstr>  </vt:lpstr>
      <vt:lpstr>Принципы организации образовательного процесса в ходе реализации проекта. </vt:lpstr>
      <vt:lpstr>Структура проекта  «Там на невидимых дорожках … Уральского леса!» </vt:lpstr>
      <vt:lpstr>2 Содержательный раздел представлен в виде подпроектов. </vt:lpstr>
      <vt:lpstr>3. Организационный раздел включает в себя описание особенностей организации развивающей предметно-пространственной среды, обеспеченности методическими материалами и средствами обучения и воспитания по данной программе.</vt:lpstr>
      <vt:lpstr>Тип проекта:  информационно-практико-ориентиронанный, игровой¸ творческий. По продолжительности:  долгосрочный (2 года). Включает в себя  10 подпроектов, где прописаны цели, задачи. Участники проекта: Педагоги группы Дети старшего дошкольного возраста Родители Специалисты детского сада Окружающий социум </vt:lpstr>
      <vt:lpstr>Реализация целей проекта  «Там на невидимых дорожках… Уральского леса»  осуществляется через:</vt:lpstr>
      <vt:lpstr>Презентация PowerPoint</vt:lpstr>
      <vt:lpstr>Планируемые результаты Прогнозируемый результат - это ребёнок: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BEST XP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Экологическая тропа в ДОУ</dc:title>
  <dc:subject>биология</dc:subject>
  <dc:creator>Наталья</dc:creator>
  <cp:lastModifiedBy>1</cp:lastModifiedBy>
  <cp:revision>206</cp:revision>
  <cp:lastPrinted>1601-01-01T00:00:00Z</cp:lastPrinted>
  <dcterms:created xsi:type="dcterms:W3CDTF">2013-07-01T10:44:32Z</dcterms:created>
  <dcterms:modified xsi:type="dcterms:W3CDTF">2021-11-16T04:16:22Z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