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29B55B-E682-4E0F-9EA5-2F4BF3414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AFDABF4-A7FA-401A-BAEA-1D19426C5F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6A926E-C5E8-4EDF-B3D1-527ABE5A6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4F78C8-6021-4E4E-8240-FDA295AB9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AC3135-10C9-488D-BD17-5B5875248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981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65C376-CD89-4627-9548-9232B0246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C468B9-5556-4337-B33A-B923F7EC47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76D40A-92F1-4129-BC4E-F1A9DF0AB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C33DD1-E256-4D74-8685-5E4E2064B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4C963A-6936-4E6F-85E6-D073AEF38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252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C28647-102E-4831-AF08-6DC75596B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234199-E930-4089-8DA5-B0FD7C6D8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1FC9B8-632A-430B-98AF-32D2679E1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D8306E-4F98-4B2A-ACCE-D2D1E3BA8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C596AC-63D9-42B6-B4AC-52BF5DAA5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891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F2003F-66B8-4045-9944-2048D5B92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95FC45-8B81-4D40-B22E-A6892975E1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991DD54-4246-4A47-B843-035C357C56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AAD30A8-B39C-41F1-8735-ACFF0CB36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C36DFA4-76E3-4087-9BFE-FE7511475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F4FB9C3-C153-402D-A593-FAFB95113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732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32E9DA-A0C5-4107-BAC5-752B6ABA0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7E78DC-407F-49C2-8DD8-3A38FBBC4C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B9A2329-B562-4C64-9389-E33E85AE4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71E09D5-1DEB-4543-BE8B-A86064B2EE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E626508-8518-4EDF-AD92-7B32B6B48F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71D0A06-E15D-4788-8EF5-88A951556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1685FA5-62AA-44F0-BECD-B21083A2E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BCA057C-519F-4FD9-9FA7-4490F6824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485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98ACAB-BE45-4E38-A43A-0EE0E0959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B977803-4281-4FC2-ADA5-A8883FC74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DDBF42B-592D-4E29-8AB4-E66112821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B1F4B4B-440D-42E4-A25E-BBCCAF2CC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2474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F8E1997-C317-4868-8485-06ACADC63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4D83ADF-EBCC-40EE-BE12-ACDEDC6B4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D48782A-9238-4EDA-A204-242D00DC5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629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95B6DE-F026-4873-B20E-AEF44A1B6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9BCB7B-C1C5-4843-8905-72E916457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A78EF42-E070-4024-BBDB-35C6905623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720B38E-42DF-4A85-BEBB-114714D3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5AFF7FD-F109-4533-A82E-55BF7C47F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FC73C3C-7CA5-4D54-9C37-CE91AF785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85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D30D93-86D6-482C-91BD-1E9D92F4B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F4D4346-9A0E-4EDB-A878-E971F89706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7EB58EE-4727-4331-B754-DAA8A3F2F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8F57ABC-CC4E-404F-923D-4C8613242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88593B-5999-42E5-93FF-9F13B59CA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329012C-538A-4B3D-B938-E28EC6A41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453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CAF83C-829B-4BB5-913D-2CF64159F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A8CF019-56A6-48A5-A747-A40FB39EE8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2AA0E4-89B5-4778-893E-73C394933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B14B7A0-39B9-45E2-BBA0-3E8E7EFB7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0DAC76-685F-4580-B42D-93D40114F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887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76C621E-C74C-47B8-8923-DFD4B8A227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F50D39-3356-4FE6-B9B3-C963894916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1BE41F-4D3E-4294-9936-624078DD3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822DCDD-14BC-44F4-9D31-FE1BA471B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544AB3-400F-43DB-A813-4BF74CD83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865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6439A0-BC5E-4767-94EE-FBA8B0C28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36ED475-68F2-40D1-820E-DEBDF9CFBB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8AD684-DEC6-401A-BF1A-6DDC952969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137A5-2EE3-458B-976A-57EF6B623092}" type="datetimeFigureOut">
              <a:rPr lang="ru-RU" smtClean="0"/>
              <a:t>18.01.2021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0D746B-53D6-4D87-ADC9-1E1518B791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BA198D-0F65-44E7-A5B4-B74968B45E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FD028-9792-472B-A622-50A4613C8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410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80D8A5E-8AD1-43F9-86EC-82578AAFA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0788" y="585580"/>
            <a:ext cx="6006134" cy="3827393"/>
          </a:xfrm>
          <a:prstGeom prst="rect">
            <a:avLst/>
          </a:prstGeom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E64153-441F-40A0-8ED8-8768FAA24F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8713" y="4616657"/>
            <a:ext cx="9144000" cy="1655762"/>
          </a:xfrm>
        </p:spPr>
        <p:txBody>
          <a:bodyPr>
            <a:normAutofit/>
          </a:bodyPr>
          <a:lstStyle/>
          <a:p>
            <a:r>
              <a:rPr lang="ru-RU" sz="7200" b="1" dirty="0">
                <a:solidFill>
                  <a:srgbClr val="00B050"/>
                </a:solidFill>
              </a:rPr>
              <a:t>АЛЛИГАТОР</a:t>
            </a:r>
          </a:p>
        </p:txBody>
      </p:sp>
    </p:spTree>
    <p:extLst>
      <p:ext uri="{BB962C8B-B14F-4D97-AF65-F5344CB8AC3E}">
        <p14:creationId xmlns:p14="http://schemas.microsoft.com/office/powerpoint/2010/main" val="591358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D47765E-8151-42E5-975D-1673806A4511}"/>
              </a:ext>
            </a:extLst>
          </p:cNvPr>
          <p:cNvSpPr txBox="1"/>
          <p:nvPr/>
        </p:nvSpPr>
        <p:spPr>
          <a:xfrm>
            <a:off x="530087" y="4692134"/>
            <a:ext cx="10654748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/>
              <a:t>Аллигатор - хищное животное.</a:t>
            </a:r>
          </a:p>
          <a:p>
            <a:r>
              <a:rPr lang="ru-RU" sz="3200" dirty="0"/>
              <a:t>Они бывают до 4 метров длиною.</a:t>
            </a:r>
          </a:p>
          <a:p>
            <a:r>
              <a:rPr lang="ru-RU" sz="3200" dirty="0"/>
              <a:t>На земле медленны в своих движениях, но хорошо плавают и обладают большою силой, особенно в хвосте. 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E15C12C-7528-46C0-98FA-71FD1E2D3F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9234" y="266700"/>
            <a:ext cx="6379265" cy="4235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474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C3CBA6E-6C07-4B4C-9E77-D0FA92065B3D}"/>
              </a:ext>
            </a:extLst>
          </p:cNvPr>
          <p:cNvSpPr txBox="1"/>
          <p:nvPr/>
        </p:nvSpPr>
        <p:spPr>
          <a:xfrm>
            <a:off x="487846" y="4918718"/>
            <a:ext cx="1061747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/>
              <a:t>Аллигатор водится  в водах Южной Америки.</a:t>
            </a:r>
          </a:p>
          <a:p>
            <a:r>
              <a:rPr lang="ru-RU" sz="3200" dirty="0"/>
              <a:t>Питается по большей части рыбою.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342DBD0-7EBC-424E-993B-281C27046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846" y="543340"/>
            <a:ext cx="62865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561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2B446DC-8210-4D57-92D4-5DE491775E97}"/>
              </a:ext>
            </a:extLst>
          </p:cNvPr>
          <p:cNvSpPr txBox="1"/>
          <p:nvPr/>
        </p:nvSpPr>
        <p:spPr>
          <a:xfrm>
            <a:off x="437321" y="5197014"/>
            <a:ext cx="1131735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/>
              <a:t>Его белое мясо, похожее на рыбье, употребляется в пищу только неграми и дикими племенами индийцев.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C416A76-F17A-48DC-91F7-FF2725CE2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0852" y="389283"/>
            <a:ext cx="7845286" cy="4903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713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755A9E-38FE-45C9-A410-22703902FCBF}"/>
              </a:ext>
            </a:extLst>
          </p:cNvPr>
          <p:cNvSpPr txBox="1"/>
          <p:nvPr/>
        </p:nvSpPr>
        <p:spPr>
          <a:xfrm>
            <a:off x="596347" y="5330831"/>
            <a:ext cx="1032344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/>
              <a:t>   Американские аллигаторы в зоопарке могут прожить и более 80 лет.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2A66F8D-6AD8-4193-9EBF-094FAA347A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198" y="300037"/>
            <a:ext cx="6667500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01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C49E2D8-4BBB-4E58-85AF-56E4953B0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31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1757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Амелия</Template>
  <TotalTime>21</TotalTime>
  <Words>75</Words>
  <Application>Microsoft Office PowerPoint</Application>
  <PresentationFormat>Широкоэкранный</PresentationFormat>
  <Paragraphs>8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 Sokolova</dc:creator>
  <cp:lastModifiedBy>Elena Sokolova</cp:lastModifiedBy>
  <cp:revision>3</cp:revision>
  <dcterms:created xsi:type="dcterms:W3CDTF">2021-01-18T15:23:57Z</dcterms:created>
  <dcterms:modified xsi:type="dcterms:W3CDTF">2021-01-18T15:45:50Z</dcterms:modified>
</cp:coreProperties>
</file>