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p3" ContentType="audio/unknown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6" r:id="rId4"/>
    <p:sldMasterId id="2147483708" r:id="rId5"/>
  </p:sldMasterIdLst>
  <p:sldIdLst>
    <p:sldId id="258" r:id="rId6"/>
    <p:sldId id="257" r:id="rId7"/>
    <p:sldId id="259" r:id="rId8"/>
    <p:sldId id="262" r:id="rId9"/>
    <p:sldId id="289" r:id="rId10"/>
    <p:sldId id="261" r:id="rId11"/>
    <p:sldId id="263" r:id="rId12"/>
    <p:sldId id="273" r:id="rId13"/>
    <p:sldId id="272" r:id="rId14"/>
    <p:sldId id="269" r:id="rId15"/>
    <p:sldId id="290" r:id="rId16"/>
    <p:sldId id="285" r:id="rId17"/>
    <p:sldId id="271" r:id="rId18"/>
    <p:sldId id="281" r:id="rId19"/>
    <p:sldId id="286" r:id="rId20"/>
    <p:sldId id="291" r:id="rId21"/>
    <p:sldId id="28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281DE1-0089-4ABA-8C80-567476B2CAC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4B3116F-4EF1-4824-BB87-D967836834AD}">
      <dgm:prSet/>
      <dgm:spPr>
        <a:solidFill>
          <a:srgbClr val="FFC000"/>
        </a:solidFill>
        <a:ln>
          <a:solidFill>
            <a:srgbClr val="FFC000"/>
          </a:solidFill>
        </a:ln>
      </dgm:spPr>
      <dgm:t>
        <a:bodyPr/>
        <a:lstStyle/>
        <a:p>
          <a:pPr rtl="0"/>
          <a:r>
            <a:rPr lang="ru-RU" b="1" dirty="0" smtClean="0">
              <a:solidFill>
                <a:schemeClr val="bg1"/>
              </a:solidFill>
            </a:rPr>
            <a:t>Игра «Кто живет в лесу?»</a:t>
          </a:r>
          <a:endParaRPr lang="ru-RU" dirty="0">
            <a:solidFill>
              <a:schemeClr val="bg1"/>
            </a:solidFill>
          </a:endParaRPr>
        </a:p>
      </dgm:t>
    </dgm:pt>
    <dgm:pt modelId="{B954754B-0E21-4C2A-9E02-EF76709BB226}" type="parTrans" cxnId="{463E06FD-DF00-46D0-970E-22311A1BEC27}">
      <dgm:prSet/>
      <dgm:spPr/>
      <dgm:t>
        <a:bodyPr/>
        <a:lstStyle/>
        <a:p>
          <a:endParaRPr lang="ru-RU"/>
        </a:p>
      </dgm:t>
    </dgm:pt>
    <dgm:pt modelId="{9BBB9E3A-A1B2-4BFE-9E0A-C17C18B39194}" type="sibTrans" cxnId="{463E06FD-DF00-46D0-970E-22311A1BEC27}">
      <dgm:prSet/>
      <dgm:spPr/>
      <dgm:t>
        <a:bodyPr/>
        <a:lstStyle/>
        <a:p>
          <a:endParaRPr lang="ru-RU"/>
        </a:p>
      </dgm:t>
    </dgm:pt>
    <dgm:pt modelId="{CF1F0FA2-E343-40A6-83C5-4C3C02DE1677}" type="pres">
      <dgm:prSet presAssocID="{61281DE1-0089-4ABA-8C80-567476B2CAC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8A9819-B8CC-469D-A360-B936D3319466}" type="pres">
      <dgm:prSet presAssocID="{34B3116F-4EF1-4824-BB87-D967836834A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744BB7-A021-4F05-822D-9CB12654A6E2}" type="presOf" srcId="{61281DE1-0089-4ABA-8C80-567476B2CAC6}" destId="{CF1F0FA2-E343-40A6-83C5-4C3C02DE1677}" srcOrd="0" destOrd="0" presId="urn:microsoft.com/office/officeart/2005/8/layout/vList2"/>
    <dgm:cxn modelId="{463E06FD-DF00-46D0-970E-22311A1BEC27}" srcId="{61281DE1-0089-4ABA-8C80-567476B2CAC6}" destId="{34B3116F-4EF1-4824-BB87-D967836834AD}" srcOrd="0" destOrd="0" parTransId="{B954754B-0E21-4C2A-9E02-EF76709BB226}" sibTransId="{9BBB9E3A-A1B2-4BFE-9E0A-C17C18B39194}"/>
    <dgm:cxn modelId="{9E1497EE-1F63-4A9C-91A6-55F801A9D109}" type="presOf" srcId="{34B3116F-4EF1-4824-BB87-D967836834AD}" destId="{548A9819-B8CC-469D-A360-B936D3319466}" srcOrd="0" destOrd="0" presId="urn:microsoft.com/office/officeart/2005/8/layout/vList2"/>
    <dgm:cxn modelId="{AF350F53-DCAD-4C12-BD24-93BDF4D6EF7D}" type="presParOf" srcId="{CF1F0FA2-E343-40A6-83C5-4C3C02DE1677}" destId="{548A9819-B8CC-469D-A360-B936D331946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8A9819-B8CC-469D-A360-B936D3319466}">
      <dsp:nvSpPr>
        <dsp:cNvPr id="0" name=""/>
        <dsp:cNvSpPr/>
      </dsp:nvSpPr>
      <dsp:spPr>
        <a:xfrm>
          <a:off x="0" y="1859"/>
          <a:ext cx="8229600" cy="1076400"/>
        </a:xfrm>
        <a:prstGeom prst="roundRect">
          <a:avLst/>
        </a:prstGeom>
        <a:solidFill>
          <a:srgbClr val="FFC000"/>
        </a:solidFill>
        <a:ln w="25400" cap="flat" cmpd="sng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l" defTabSz="2044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600" b="1" kern="1200" dirty="0" smtClean="0">
              <a:solidFill>
                <a:schemeClr val="bg1"/>
              </a:solidFill>
            </a:rPr>
            <a:t>Игра «Кто живет в лесу?»</a:t>
          </a:r>
          <a:endParaRPr lang="ru-RU" sz="4600" kern="1200" dirty="0">
            <a:solidFill>
              <a:schemeClr val="bg1"/>
            </a:solidFill>
          </a:endParaRPr>
        </a:p>
      </dsp:txBody>
      <dsp:txXfrm>
        <a:off x="52546" y="54405"/>
        <a:ext cx="8124508" cy="9713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04.02.2020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3421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04.02.2020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6923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04.02.2020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8211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04.02.2020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8391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04.02.2020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3753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04.02.2020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7774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04.02.2020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0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04.02.2020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1368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04.02.2020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3891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04.02.2020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8519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04.02.2020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9446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403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3280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0456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4870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3823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1702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8960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7417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4685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35231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915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7777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5286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1310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58734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2558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72316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47130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5656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72522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6982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71147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47411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46925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78918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67616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95363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71156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06024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937263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20722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54513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889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04.02.2020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209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349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7E2C2-BD28-4236-B0EA-694EC0A5F7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39110-E610-4A78-9450-081BB195FD32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9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653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13" Type="http://schemas.openxmlformats.org/officeDocument/2006/relationships/slideLayout" Target="../slideLayouts/slideLayout28.xml"/><Relationship Id="rId18" Type="http://schemas.microsoft.com/office/2007/relationships/diagramDrawing" Target="../diagrams/drawing1.xml"/><Relationship Id="rId26" Type="http://schemas.openxmlformats.org/officeDocument/2006/relationships/image" Target="../media/image21.png"/><Relationship Id="rId3" Type="http://schemas.microsoft.com/office/2007/relationships/media" Target="../media/media2.mp3"/><Relationship Id="rId21" Type="http://schemas.openxmlformats.org/officeDocument/2006/relationships/image" Target="../media/image16.png"/><Relationship Id="rId7" Type="http://schemas.microsoft.com/office/2007/relationships/media" Target="../media/media4.mp3"/><Relationship Id="rId12" Type="http://schemas.openxmlformats.org/officeDocument/2006/relationships/audio" Target="../media/media6.mp3"/><Relationship Id="rId17" Type="http://schemas.openxmlformats.org/officeDocument/2006/relationships/diagramColors" Target="../diagrams/colors1.xml"/><Relationship Id="rId25" Type="http://schemas.openxmlformats.org/officeDocument/2006/relationships/image" Target="../media/image20.png"/><Relationship Id="rId2" Type="http://schemas.openxmlformats.org/officeDocument/2006/relationships/audio" Target="../media/media1.mp3"/><Relationship Id="rId16" Type="http://schemas.openxmlformats.org/officeDocument/2006/relationships/diagramQuickStyle" Target="../diagrams/quickStyle1.xml"/><Relationship Id="rId20" Type="http://schemas.openxmlformats.org/officeDocument/2006/relationships/image" Target="../media/image15.png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microsoft.com/office/2007/relationships/media" Target="../media/media6.mp3"/><Relationship Id="rId24" Type="http://schemas.openxmlformats.org/officeDocument/2006/relationships/image" Target="../media/image19.png"/><Relationship Id="rId5" Type="http://schemas.microsoft.com/office/2007/relationships/media" Target="../media/media3.mp3"/><Relationship Id="rId15" Type="http://schemas.openxmlformats.org/officeDocument/2006/relationships/diagramLayout" Target="../diagrams/layout1.xml"/><Relationship Id="rId23" Type="http://schemas.openxmlformats.org/officeDocument/2006/relationships/image" Target="../media/image18.png"/><Relationship Id="rId10" Type="http://schemas.openxmlformats.org/officeDocument/2006/relationships/audio" Target="../media/media5.mp3"/><Relationship Id="rId19" Type="http://schemas.openxmlformats.org/officeDocument/2006/relationships/image" Target="../media/image14.jpeg"/><Relationship Id="rId4" Type="http://schemas.openxmlformats.org/officeDocument/2006/relationships/audio" Target="../media/media2.mp3"/><Relationship Id="rId9" Type="http://schemas.microsoft.com/office/2007/relationships/media" Target="../media/media5.mp3"/><Relationship Id="rId14" Type="http://schemas.openxmlformats.org/officeDocument/2006/relationships/diagramData" Target="../diagrams/data1.xml"/><Relationship Id="rId22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2.jpeg"/><Relationship Id="rId3" Type="http://schemas.openxmlformats.org/officeDocument/2006/relationships/audio" Target="../media/audio2.wav"/><Relationship Id="rId7" Type="http://schemas.openxmlformats.org/officeDocument/2006/relationships/image" Target="../media/image27.gif"/><Relationship Id="rId12" Type="http://schemas.openxmlformats.org/officeDocument/2006/relationships/image" Target="../media/image31.jpeg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26.png"/><Relationship Id="rId11" Type="http://schemas.microsoft.com/office/2007/relationships/hdphoto" Target="../media/hdphoto1.wdp"/><Relationship Id="rId5" Type="http://schemas.openxmlformats.org/officeDocument/2006/relationships/image" Target="../media/image25.jpeg"/><Relationship Id="rId15" Type="http://schemas.microsoft.com/office/2007/relationships/hdphoto" Target="../media/hdphoto2.wdp"/><Relationship Id="rId10" Type="http://schemas.openxmlformats.org/officeDocument/2006/relationships/image" Target="../media/image30.png"/><Relationship Id="rId4" Type="http://schemas.openxmlformats.org/officeDocument/2006/relationships/image" Target="../media/image24.jpeg"/><Relationship Id="rId9" Type="http://schemas.openxmlformats.org/officeDocument/2006/relationships/image" Target="../media/image29.png"/><Relationship Id="rId1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Виктор\Desktop\izbushka-ledyanaya-i-lubyanay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781" y="548680"/>
            <a:ext cx="7488832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083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2656"/>
            <a:ext cx="7390172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вал 6"/>
          <p:cNvSpPr/>
          <p:nvPr/>
        </p:nvSpPr>
        <p:spPr>
          <a:xfrm>
            <a:off x="1721232" y="4699992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203848" y="3187824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C000"/>
              </a:solidFill>
            </a:endParaRPr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4374932" y="4698875"/>
            <a:ext cx="1060704" cy="914400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508104" y="2971800"/>
            <a:ext cx="1944216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439100" y="4698875"/>
            <a:ext cx="1805307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18998314">
            <a:off x="2492459" y="4341706"/>
            <a:ext cx="806798" cy="274705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3092939">
            <a:off x="3668987" y="4601558"/>
            <a:ext cx="882739" cy="257561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18504925">
            <a:off x="5239793" y="4504326"/>
            <a:ext cx="864096" cy="243366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3523933">
            <a:off x="7125883" y="4054074"/>
            <a:ext cx="792088" cy="24954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367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4147389"/>
              </p:ext>
            </p:extLst>
          </p:nvPr>
        </p:nvGraphicFramePr>
        <p:xfrm>
          <a:off x="2339752" y="1196752"/>
          <a:ext cx="5418137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Точечный рисунок" r:id="rId4" imgW="12192120" imgH="9144000" progId="Paint.Picture">
                  <p:embed/>
                </p:oleObj>
              </mc:Choice>
              <mc:Fallback>
                <p:oleObj name="Точечный рисунок" r:id="rId4" imgW="12192120" imgH="914400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339752" y="1196752"/>
                        <a:ext cx="5418137" cy="406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007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Виктор\Desktop\видеофильмы обучающие\как готовятся к зиме дикие животные\страницы презентации\не шумите в лесу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7834" y="548680"/>
            <a:ext cx="3847105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Виктор\Desktop\видеофильмы обучающие\как готовятся к зиме дикие животные\страницы презентации\нельзя ломать ветки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67125"/>
            <a:ext cx="2898583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Виктор\Desktop\видеофильмы обучающие\как готовятся к зиме дикие животные\страницы презентации\нельзя бросать мусор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50744">
            <a:off x="2986093" y="3167425"/>
            <a:ext cx="3696520" cy="2737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776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2656"/>
            <a:ext cx="7390172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вал 6"/>
          <p:cNvSpPr/>
          <p:nvPr/>
        </p:nvSpPr>
        <p:spPr>
          <a:xfrm>
            <a:off x="1721232" y="4699992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03848" y="3187824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C000"/>
              </a:solidFill>
            </a:endParaRPr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4374932" y="4698875"/>
            <a:ext cx="1060704" cy="914400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508104" y="2971800"/>
            <a:ext cx="1944216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39100" y="4698875"/>
            <a:ext cx="1805307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Стрелка вправо 11"/>
          <p:cNvSpPr/>
          <p:nvPr/>
        </p:nvSpPr>
        <p:spPr>
          <a:xfrm rot="18998314">
            <a:off x="2492459" y="4341706"/>
            <a:ext cx="806798" cy="274705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 rot="3092939">
            <a:off x="3668987" y="4601558"/>
            <a:ext cx="882739" cy="257561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Стрелка вправо 13"/>
          <p:cNvSpPr/>
          <p:nvPr/>
        </p:nvSpPr>
        <p:spPr>
          <a:xfrm rot="18504925">
            <a:off x="5239793" y="4504326"/>
            <a:ext cx="864096" cy="243366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Стрелка вправо 14"/>
          <p:cNvSpPr/>
          <p:nvPr/>
        </p:nvSpPr>
        <p:spPr>
          <a:xfrm rot="3523933">
            <a:off x="7125883" y="4054074"/>
            <a:ext cx="792088" cy="24954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67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слайд 46.bmp"/>
          <p:cNvPicPr/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2411760" y="512676"/>
            <a:ext cx="5400600" cy="5832648"/>
          </a:xfrm>
          <a:prstGeom prst="roundRect">
            <a:avLst>
              <a:gd name="adj" fmla="val 16667"/>
            </a:avLst>
          </a:prstGeom>
          <a:ln w="38100"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4274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71475"/>
            <a:ext cx="7486650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138" y="3933056"/>
            <a:ext cx="2994025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/>
          <p:cNvSpPr/>
          <p:nvPr/>
        </p:nvSpPr>
        <p:spPr>
          <a:xfrm>
            <a:off x="5188657" y="3079354"/>
            <a:ext cx="3270402" cy="302433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5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785 -0.00139 L -0.38785 -0.001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05394"/>
            <a:ext cx="7486650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574045"/>
            <a:ext cx="2927339" cy="1952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724128" y="3861048"/>
            <a:ext cx="3073672" cy="266574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60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434 -0.00509 L -0.40434 -0.005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71475"/>
            <a:ext cx="7493000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260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71475"/>
            <a:ext cx="7486650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79" t="-6446" r="6144" b="6446"/>
          <a:stretch/>
        </p:blipFill>
        <p:spPr bwMode="auto">
          <a:xfrm>
            <a:off x="2267744" y="2708920"/>
            <a:ext cx="2710265" cy="2163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Равнобедренный треугольник 3"/>
          <p:cNvSpPr/>
          <p:nvPr/>
        </p:nvSpPr>
        <p:spPr>
          <a:xfrm>
            <a:off x="1606652" y="1810022"/>
            <a:ext cx="4032448" cy="3062660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60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802 0.01295 L 0.33802 0.0129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71475"/>
            <a:ext cx="7493000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2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290836462"/>
              </p:ext>
            </p:extLst>
          </p:nvPr>
        </p:nvGraphicFramePr>
        <p:xfrm>
          <a:off x="435758" y="5517232"/>
          <a:ext cx="8229600" cy="108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pic>
        <p:nvPicPr>
          <p:cNvPr id="4" name="Picture 4" descr="Bankoboev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369" y="0"/>
            <a:ext cx="9140585" cy="69103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90" y="2421402"/>
            <a:ext cx="2332814" cy="1348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16832"/>
            <a:ext cx="1582933" cy="2049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913" y="5416156"/>
            <a:ext cx="1438199" cy="1153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137331"/>
            <a:ext cx="2080771" cy="1432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271" y="260648"/>
            <a:ext cx="1879084" cy="141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947" y="5047921"/>
            <a:ext cx="1588657" cy="1407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Управляющая кнопка: справка 9">
            <a:hlinkClick r:id="" action="ppaction://noaction" highlightClick="1"/>
          </p:cNvPr>
          <p:cNvSpPr/>
          <p:nvPr/>
        </p:nvSpPr>
        <p:spPr>
          <a:xfrm>
            <a:off x="3406794" y="2863326"/>
            <a:ext cx="2260261" cy="2047701"/>
          </a:xfrm>
          <a:prstGeom prst="actionButtonHelp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3" name="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4650411" y="2225480"/>
            <a:ext cx="609600" cy="609600"/>
          </a:xfrm>
          <a:prstGeom prst="rect">
            <a:avLst/>
          </a:prstGeom>
        </p:spPr>
      </p:pic>
      <p:pic>
        <p:nvPicPr>
          <p:cNvPr id="7" name="1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4694319" y="4527731"/>
            <a:ext cx="609600" cy="609600"/>
          </a:xfrm>
          <a:prstGeom prst="rect">
            <a:avLst/>
          </a:prstGeom>
        </p:spPr>
      </p:pic>
      <p:pic>
        <p:nvPicPr>
          <p:cNvPr id="8" name="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3722310" y="2680658"/>
            <a:ext cx="609600" cy="609600"/>
          </a:xfrm>
          <a:prstGeom prst="rect">
            <a:avLst/>
          </a:prstGeom>
        </p:spPr>
      </p:pic>
      <p:pic>
        <p:nvPicPr>
          <p:cNvPr id="9" name="6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3746376" y="3770213"/>
            <a:ext cx="609600" cy="609600"/>
          </a:xfrm>
          <a:prstGeom prst="rect">
            <a:avLst/>
          </a:prstGeom>
        </p:spPr>
      </p:pic>
      <p:pic>
        <p:nvPicPr>
          <p:cNvPr id="11" name="5.mp3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5372971" y="2682221"/>
            <a:ext cx="609600" cy="609600"/>
          </a:xfrm>
          <a:prstGeom prst="rect">
            <a:avLst/>
          </a:prstGeom>
        </p:spPr>
      </p:pic>
      <p:pic>
        <p:nvPicPr>
          <p:cNvPr id="12" name="4.mp3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6"/>
          <a:stretch>
            <a:fillRect/>
          </a:stretch>
        </p:blipFill>
        <p:spPr>
          <a:xfrm>
            <a:off x="5424857" y="37969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0065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0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90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997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1014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1003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1097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04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77024"/>
            <a:ext cx="7493000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3933" y="3017330"/>
            <a:ext cx="2792413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/>
          <p:cNvSpPr/>
          <p:nvPr/>
        </p:nvSpPr>
        <p:spPr>
          <a:xfrm>
            <a:off x="5564901" y="2828401"/>
            <a:ext cx="3530476" cy="21209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60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18 -0.00416 L -0.4118 -0.004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71475"/>
            <a:ext cx="7493000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088" y="526243"/>
            <a:ext cx="2670175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78140" y="446985"/>
            <a:ext cx="3598316" cy="206045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051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114 0.00115 L -0.42534 0.001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19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2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cs302509.vk.me/v302509563/46f7/XBvYD1gWS2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62"/>
            <a:ext cx="9227948" cy="68648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print-salon.ru/gal/data/media/59/1115471_3876257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410" y="4518859"/>
            <a:ext cx="886010" cy="113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4429729-thum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3707" y="4780154"/>
            <a:ext cx="1520216" cy="1976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 descr="10147837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7784" y="4594424"/>
            <a:ext cx="1097751" cy="876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qrXeb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9361" y="3428999"/>
            <a:ext cx="966075" cy="730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0_6a776_8fb475e4_L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449" y="5275069"/>
            <a:ext cx="2380304" cy="137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свинья" descr="http://im2-tub-ru.yandex.net/i?id=68437055-06-72&amp;n=2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358359" y="3395465"/>
            <a:ext cx="1582193" cy="1186644"/>
          </a:xfrm>
          <a:prstGeom prst="rect">
            <a:avLst/>
          </a:prstGeom>
          <a:noFill/>
        </p:spPr>
      </p:pic>
      <p:pic>
        <p:nvPicPr>
          <p:cNvPr id="1036" name="Picture 12" descr="http://www.intelligame.it/images/large/993078_large.jpg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69" y="4125722"/>
            <a:ext cx="1863709" cy="1215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кот" descr="http://im6-tub-ru.yandex.net/i?id=577816789-42-72&amp;n=21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89542" y="5535658"/>
            <a:ext cx="1486594" cy="1114946"/>
          </a:xfrm>
          <a:prstGeom prst="rect">
            <a:avLst/>
          </a:prstGeom>
          <a:noFill/>
        </p:spPr>
      </p:pic>
      <p:pic>
        <p:nvPicPr>
          <p:cNvPr id="1034" name="Picture 10" descr="https://static3.nordic.pictures/625513-product_big/schleich-farm-life-ram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455078"/>
            <a:ext cx="1773468" cy="103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524133"/>
            <a:ext cx="1762125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069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chimes.wav"/>
          </p:stSnd>
        </p:sndAc>
      </p:transition>
    </mc:Choice>
    <mc:Fallback xmlns="">
      <p:transition spd="med">
        <p:fade/>
        <p:sndAc>
          <p:stSnd>
            <p:snd r:embed="rId1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31214E-7 C 0.01458 -0.01341 -0.00851 0.00902 0.0118 -0.01803 C 0.01527 -0.02266 0.01927 -0.02636 0.02204 -0.03168 C 0.0243 -0.03607 0.02552 -0.04208 0.02881 -0.04509 C 0.03211 -0.04809 0.03888 -0.0541 0.03888 -0.0541 C 0.0434 -0.06312 0.05937 -0.08 0.0677 -0.08347 C 0.07621 -0.10058 0.06493 -0.08046 0.07795 -0.0948 C 0.08819 -0.1059 0.07274 -0.09896 0.08802 -0.10381 C 0.09913 -0.12532 0.08385 -0.0985 0.09652 -0.11283 C 0.10868 -0.12647 0.09496 -0.11907 0.10677 -0.12439 C 0.11892 -0.13526 0.12413 -0.14428 0.13888 -0.1489 C 0.14878 -0.15561 0.14427 -0.15214 0.1559 -0.16254 C 0.15642 -0.163 0.16527 -0.17133 0.16597 -0.17156 C 0.17795 -0.17688 0.17274 -0.1748 0.18125 -0.17826 C 0.1868 -0.18936 0.19427 -0.19006 0.20329 -0.19422 C 0.21354 -0.2074 0.21927 -0.20624 0.23194 -0.21225 C 0.23802 -0.22011 0.24149 -0.21919 0.24739 -0.22566 C 0.25399 -0.23306 0.25937 -0.24023 0.2677 -0.2437 C 0.27118 -0.2467 0.27447 -0.24994 0.27795 -0.25295 C 0.27968 -0.25433 0.28125 -0.25595 0.28298 -0.25734 C 0.28472 -0.25896 0.28628 -0.26058 0.28802 -0.26196 C 0.28975 -0.26358 0.29322 -0.26636 0.29322 -0.26636 C 0.29878 -0.27769 0.29479 -0.27121 0.30677 -0.28208 C 0.3085 -0.2837 0.3118 -0.2867 0.3118 -0.2867 C 0.31892 -0.30104 0.32465 -0.31607 0.33211 -0.32948 C 0.33732 -0.35052 0.35156 -0.3741 0.3677 -0.3815 C 0.37222 -0.38081 0.37691 -0.38081 0.38125 -0.37919 C 0.39461 -0.37433 0.38246 -0.3748 0.38802 -0.3748 L 0.37447 -0.3815 " pathEditMode="relative" ptsTypes="fffffffffffffffffffffffffff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6763E-6 C 0.00052 -0.00231 0.00069 -0.00486 0.00174 -0.00671 C 0.00296 -0.00879 0.00574 -0.00879 0.00678 -0.0111 C 0.00869 -0.01526 0.00799 -0.02081 0.01008 -0.02474 C 0.01129 -0.02705 0.01233 -0.02913 0.01355 -0.03145 C 0.01598 -0.04093 0.01963 -0.05041 0.02379 -0.05873 C 0.02744 -0.07422 0.03039 -0.09249 0.03733 -0.10613 C 0.03785 -0.10844 0.03803 -0.11075 0.0389 -0.11283 C 0.04081 -0.11746 0.04567 -0.12624 0.04567 -0.12624 C 0.04758 -0.14127 0.04775 -0.1563 0.05765 -0.16463 C 0.06077 -0.17757 0.06285 -0.1933 0.06772 -0.20532 C 0.07067 -0.21249 0.07588 -0.21804 0.07796 -0.22567 C 0.08039 -0.23515 0.08404 -0.24324 0.08647 -0.25272 C 0.08855 -0.26983 0.09237 -0.28509 0.09827 -0.30012 C 0.10192 -0.3096 0.10904 -0.31815 0.11355 -0.32717 C 0.11737 -0.33503 0.11789 -0.34913 0.12379 -0.35422 C 0.12848 -0.35838 0.14619 -0.35653 0.1474 -0.35653 " pathEditMode="relative" ptsTypes="ffffffffffffffff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6.7052E-6 C -0.00122 -0.02475 -0.0007 -0.03584 -0.01024 -0.05411 C -0.01406 -0.07029 -0.00851 -0.05157 -0.01702 -0.06544 C -0.01893 -0.06844 -0.02118 -0.08047 -0.02379 -0.08579 C -0.0283 -0.10914 -0.0224 -0.08209 -0.02882 -0.10151 C -0.03021 -0.1059 -0.03229 -0.11492 -0.03229 -0.11492 C -0.03507 -0.1392 -0.03698 -0.16255 -0.03906 -0.18729 C -0.03959 -0.19469 -0.04132 -0.20555 -0.0441 -0.21203 C -0.04601 -0.21688 -0.05087 -0.22567 -0.05087 -0.22567 C -0.05261 -0.23446 -0.05382 -0.24047 -0.05764 -0.2481 C -0.05955 -0.25804 -0.06302 -0.26382 -0.06615 -0.27307 C -0.06945 -0.28324 -0.07205 -0.29226 -0.07795 -0.30012 C -0.08229 -0.317 -0.07604 -0.29688 -0.08472 -0.31145 C -0.08577 -0.3133 -0.08559 -0.31607 -0.08646 -0.31816 C -0.08837 -0.32301 -0.09184 -0.32671 -0.09323 -0.3318 C -0.09514 -0.3392 -0.09323 -0.3385 -0.0967 -0.3385 " pathEditMode="relative" ptsTypes="fffffffffffffff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73472E-18 1.7341E-6 C -0.0099 -0.01989 0.00347 0.00485 -0.00851 -0.01133 C -0.0099 -0.01318 -0.01024 -0.01642 -0.01181 -0.01827 C -0.01528 -0.0222 -0.01997 -0.02382 -0.02378 -0.02728 C -0.02587 -0.03145 -0.02674 -0.03653 -0.02882 -0.0407 C -0.03021 -0.04324 -0.03247 -0.04486 -0.03385 -0.0474 C -0.03941 -0.05711 -0.0474 -0.07122 -0.0526 -0.08139 C -0.05503 -0.09179 -0.06198 -0.09873 -0.06441 -0.10844 C -0.06788 -0.12185 -0.07205 -0.13272 -0.07795 -0.14451 C -0.0809 -0.16786 -0.09201 -0.1889 -0.1 -0.20994 C -0.10208 -0.21549 -0.10434 -0.22081 -0.10677 -0.2259 C -0.10937 -0.23145 -0.11528 -0.24162 -0.11528 -0.24162 C -0.11753 -0.25041 -0.11944 -0.25457 -0.12535 -0.25965 C -0.13351 -0.27607 -0.12917 -0.2696 -0.13733 -0.28 C -0.13941 -0.28809 -0.14271 -0.29665 -0.1474 -0.30266 C -0.15955 -0.31861 -0.14531 -0.29364 -0.15764 -0.31376 C -0.16233 -0.32139 -0.16389 -0.32648 -0.17118 -0.32971 C -0.1816 -0.3496 -0.16753 -0.32578 -0.17969 -0.33873 C -0.18837 -0.34821 -0.17674 -0.34359 -0.18819 -0.35214 C -0.19531 -0.35746 -0.20243 -0.35908 -0.21024 -0.35908 " pathEditMode="relative" ptsTypes="fffffffffffffffffffA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28 0.07745 C 0.01493 0.07029 0.01597 0.03907 0.01024 0.02774 C 0.00781 0.02289 0.00417 0.01919 0.00174 0.01433 C -0.00121 0.00277 -0.00555 -0.00763 -0.00833 -0.01966 C -0.00972 -0.0326 -0.01198 -0.04347 -0.0151 -0.05573 C -0.01632 -0.06035 -0.01736 -0.06474 -0.01858 -0.06937 C -0.0191 -0.07168 -0.0191 -0.07445 -0.02031 -0.07607 C -0.02639 -0.08417 -0.02986 -0.09295 -0.03385 -0.10312 C -0.03733 -0.11237 -0.03785 -0.12139 -0.04236 -0.13018 C -0.0434 -0.1348 -0.04358 -0.13989 -0.04566 -0.14382 C -0.04792 -0.14821 -0.05121 -0.15214 -0.05243 -0.15723 C -0.05555 -0.16948 -0.05833 -0.17989 -0.06267 -0.19122 C -0.06615 -0.20023 -0.06667 -0.20971 -0.07118 -0.21827 C -0.07257 -0.22405 -0.0783 -0.24116 -0.08125 -0.24532 C -0.08559 -0.25133 -0.08733 -0.23977 -0.08733 -0.24971 " pathEditMode="relative" rAng="0" ptsTypes="fffffffffffffff">
                                      <p:cBhvr>
                                        <p:cTn id="46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04" y="-1643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89017E-6 C -0.00938 -0.02636 -0.00087 -2.89017E-6 -0.00764 -0.04901 C -0.01268 -0.08647 -0.01771 -0.12393 -0.03386 -0.16046 C -0.04132 -0.17572 -0.04566 -0.19375 -0.0599 -0.2067 C -0.06337 -0.21618 -0.06667 -0.22566 -0.07084 -0.23468 C -0.07344 -0.23953 -0.07605 -0.24393 -0.07934 -0.24855 C -0.08021 -0.2511 -0.08264 -0.25549 -0.08264 -0.25526 C -0.08611 -0.27005 -0.09375 -0.2837 -0.10122 -0.29734 C -0.10469 -0.30427 -0.11216 -0.31098 -0.11216 -0.31815 C -0.11216 -0.33295 -0.11216 -0.34751 -0.11216 -0.36208 L -0.11216 -0.34867 " pathEditMode="relative" rAng="0" ptsTypes="fffffffffAA">
                                      <p:cBhvr>
                                        <p:cTn id="51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08" y="-1810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Виктор\Desktop\Новая папка (6)\hello_html_m4b3646f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2656"/>
            <a:ext cx="7390172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вал 6"/>
          <p:cNvSpPr/>
          <p:nvPr/>
        </p:nvSpPr>
        <p:spPr>
          <a:xfrm>
            <a:off x="1721232" y="4699992"/>
            <a:ext cx="914400" cy="9144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03848" y="3187824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C000"/>
              </a:solidFill>
            </a:endParaRPr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4374932" y="4698875"/>
            <a:ext cx="1060704" cy="914400"/>
          </a:xfrm>
          <a:prstGeom prst="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508104" y="2971800"/>
            <a:ext cx="1944216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39100" y="4698875"/>
            <a:ext cx="1805307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Стрелка вправо 11"/>
          <p:cNvSpPr/>
          <p:nvPr/>
        </p:nvSpPr>
        <p:spPr>
          <a:xfrm rot="18998314">
            <a:off x="2492459" y="4341706"/>
            <a:ext cx="806798" cy="274705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 rot="3092939">
            <a:off x="3668987" y="4601558"/>
            <a:ext cx="882739" cy="257561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Стрелка вправо 13"/>
          <p:cNvSpPr/>
          <p:nvPr/>
        </p:nvSpPr>
        <p:spPr>
          <a:xfrm rot="18504925">
            <a:off x="5239793" y="4504326"/>
            <a:ext cx="864096" cy="243366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Стрелка вправо 14"/>
          <p:cNvSpPr/>
          <p:nvPr/>
        </p:nvSpPr>
        <p:spPr>
          <a:xfrm rot="3523933">
            <a:off x="7125883" y="4054074"/>
            <a:ext cx="792088" cy="24954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06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Объект 10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346557829"/>
              </p:ext>
            </p:extLst>
          </p:nvPr>
        </p:nvGraphicFramePr>
        <p:xfrm>
          <a:off x="205590" y="655268"/>
          <a:ext cx="8712970" cy="5995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4710"/>
                <a:gridCol w="1474430"/>
                <a:gridCol w="1014990"/>
                <a:gridCol w="1244710"/>
                <a:gridCol w="1244710"/>
                <a:gridCol w="1244710"/>
                <a:gridCol w="1244710"/>
              </a:tblGrid>
              <a:tr h="1106959">
                <a:tc>
                  <a:txBody>
                    <a:bodyPr/>
                    <a:lstStyle/>
                    <a:p>
                      <a:r>
                        <a:rPr lang="ru-RU" dirty="0" smtClean="0"/>
                        <a:t>звери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жилище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Запасы на зиму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хищники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травоядные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меняет цвет шерсти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впадает в спячку</a:t>
                      </a:r>
                      <a:endParaRPr lang="ru-RU" dirty="0"/>
                    </a:p>
                  </a:txBody>
                  <a:tcPr/>
                </a:tc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нора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</a:tr>
              <a:tr h="67669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гнездо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логово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дупло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берлога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гнёздышко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17" y="1864964"/>
            <a:ext cx="992262" cy="688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56" y="2553409"/>
            <a:ext cx="784163" cy="693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52" y="3345230"/>
            <a:ext cx="802925" cy="641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56" y="6044065"/>
            <a:ext cx="114935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90" y="3969972"/>
            <a:ext cx="1311116" cy="758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56" y="5373216"/>
            <a:ext cx="627129" cy="815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90" y="4774766"/>
            <a:ext cx="935483" cy="7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9356" y="116632"/>
            <a:ext cx="86111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таблицы по мере  освоения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детьми знаний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диких животных</a:t>
            </a:r>
          </a:p>
        </p:txBody>
      </p:sp>
    </p:spTree>
    <p:extLst>
      <p:ext uri="{BB962C8B-B14F-4D97-AF65-F5344CB8AC3E}">
        <p14:creationId xmlns:p14="http://schemas.microsoft.com/office/powerpoint/2010/main" val="214863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72</Words>
  <Application>Microsoft Office PowerPoint</Application>
  <PresentationFormat>Экран (4:3)</PresentationFormat>
  <Paragraphs>51</Paragraphs>
  <Slides>17</Slides>
  <Notes>0</Notes>
  <HiddenSlides>0</HiddenSlides>
  <MMClips>6</MMClips>
  <ScaleCrop>false</ScaleCrop>
  <HeadingPairs>
    <vt:vector size="6" baseType="variant"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Тема Office</vt:lpstr>
      <vt:lpstr>Воздушный поток</vt:lpstr>
      <vt:lpstr>2_Тема Office</vt:lpstr>
      <vt:lpstr>3_Тема Office</vt:lpstr>
      <vt:lpstr>1_Тема Office</vt:lpstr>
      <vt:lpstr>Точечный рисунок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Виктор</dc:creator>
  <cp:lastModifiedBy>RePack by Diakov</cp:lastModifiedBy>
  <cp:revision>15</cp:revision>
  <dcterms:created xsi:type="dcterms:W3CDTF">2020-02-04T09:57:14Z</dcterms:created>
  <dcterms:modified xsi:type="dcterms:W3CDTF">2020-02-04T15:37:34Z</dcterms:modified>
</cp:coreProperties>
</file>